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layout9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5.xml" ContentType="application/vnd.ms-office.drawingml.diagramDrawing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colors5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312" r:id="rId2"/>
    <p:sldId id="538" r:id="rId3"/>
    <p:sldId id="433" r:id="rId4"/>
    <p:sldId id="443" r:id="rId5"/>
    <p:sldId id="551" r:id="rId6"/>
    <p:sldId id="550" r:id="rId7"/>
    <p:sldId id="460" r:id="rId8"/>
    <p:sldId id="479" r:id="rId9"/>
    <p:sldId id="452" r:id="rId10"/>
    <p:sldId id="484" r:id="rId11"/>
    <p:sldId id="341" r:id="rId12"/>
    <p:sldId id="531" r:id="rId13"/>
    <p:sldId id="485" r:id="rId14"/>
    <p:sldId id="539" r:id="rId15"/>
    <p:sldId id="486" r:id="rId16"/>
    <p:sldId id="476" r:id="rId17"/>
    <p:sldId id="540" r:id="rId18"/>
    <p:sldId id="541" r:id="rId19"/>
    <p:sldId id="477" r:id="rId20"/>
    <p:sldId id="497" r:id="rId21"/>
    <p:sldId id="502" r:id="rId22"/>
    <p:sldId id="503" r:id="rId23"/>
    <p:sldId id="530" r:id="rId24"/>
    <p:sldId id="439" r:id="rId25"/>
    <p:sldId id="543" r:id="rId26"/>
    <p:sldId id="542" r:id="rId27"/>
    <p:sldId id="544" r:id="rId28"/>
    <p:sldId id="546" r:id="rId29"/>
    <p:sldId id="547" r:id="rId30"/>
    <p:sldId id="548" r:id="rId31"/>
    <p:sldId id="549" r:id="rId32"/>
  </p:sldIdLst>
  <p:sldSz cx="6240463" cy="467995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">
          <p15:clr>
            <a:srgbClr val="A4A3A4"/>
          </p15:clr>
        </p15:guide>
        <p15:guide id="2" pos="19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E6DAE"/>
    <a:srgbClr val="FFFFCD"/>
    <a:srgbClr val="FFFFEF"/>
    <a:srgbClr val="FFFFA3"/>
    <a:srgbClr val="FF7C80"/>
    <a:srgbClr val="2E7699"/>
    <a:srgbClr val="F37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9758" autoAdjust="0"/>
  </p:normalViewPr>
  <p:slideViewPr>
    <p:cSldViewPr>
      <p:cViewPr varScale="1">
        <p:scale>
          <a:sx n="166" d="100"/>
          <a:sy n="166" d="100"/>
        </p:scale>
        <p:origin x="1891" y="110"/>
      </p:cViewPr>
      <p:guideLst>
        <p:guide orient="horz" pos="1474"/>
        <p:guide pos="19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gif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gif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B5F7E-EEFD-4ADD-86B2-B688096915C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AACDABE-A2C9-4F34-A83A-F3933A2AC6C3}">
      <dgm:prSet phldrT="[Текст]" custT="1"/>
      <dgm:spPr/>
      <dgm:t>
        <a:bodyPr/>
        <a:lstStyle/>
        <a:p>
          <a:r>
            <a:rPr lang="ru-RU" sz="1000" b="1" dirty="0" smtClean="0"/>
            <a:t>Региональная гарантийная организация</a:t>
          </a:r>
          <a:endParaRPr lang="ru-RU" sz="1000" b="1" dirty="0"/>
        </a:p>
      </dgm:t>
    </dgm:pt>
    <dgm:pt modelId="{9849FE1B-83F4-4172-84E5-F7967A69AF8F}" type="parTrans" cxnId="{94D4597E-7DF1-403C-8E3C-A26DC2E938CD}">
      <dgm:prSet/>
      <dgm:spPr/>
      <dgm:t>
        <a:bodyPr/>
        <a:lstStyle/>
        <a:p>
          <a:endParaRPr lang="ru-RU" sz="2800"/>
        </a:p>
      </dgm:t>
    </dgm:pt>
    <dgm:pt modelId="{D223D642-9314-48BA-A107-3409FB200390}" type="sibTrans" cxnId="{94D4597E-7DF1-403C-8E3C-A26DC2E938CD}">
      <dgm:prSet/>
      <dgm:spPr/>
      <dgm:t>
        <a:bodyPr/>
        <a:lstStyle/>
        <a:p>
          <a:endParaRPr lang="ru-RU" sz="2800"/>
        </a:p>
      </dgm:t>
    </dgm:pt>
    <dgm:pt modelId="{D4EF17A5-E964-48B4-9261-2EE3A5059B0B}">
      <dgm:prSet phldrT="[Текст]" custT="1"/>
      <dgm:spPr/>
      <dgm:t>
        <a:bodyPr/>
        <a:lstStyle/>
        <a:p>
          <a:r>
            <a:rPr lang="ru-RU" sz="1000" b="1" dirty="0" smtClean="0"/>
            <a:t>Микрокредитная компания</a:t>
          </a:r>
          <a:endParaRPr lang="ru-RU" sz="1000" b="1" dirty="0"/>
        </a:p>
      </dgm:t>
    </dgm:pt>
    <dgm:pt modelId="{3A402F4A-7ADE-4351-81F8-20DB35A73525}" type="parTrans" cxnId="{1C76B353-23AE-4FC5-AD94-5212C9B249B8}">
      <dgm:prSet/>
      <dgm:spPr/>
      <dgm:t>
        <a:bodyPr/>
        <a:lstStyle/>
        <a:p>
          <a:endParaRPr lang="ru-RU" sz="2800"/>
        </a:p>
      </dgm:t>
    </dgm:pt>
    <dgm:pt modelId="{9CF87606-966E-406C-A63F-D3BC454673FB}" type="sibTrans" cxnId="{1C76B353-23AE-4FC5-AD94-5212C9B249B8}">
      <dgm:prSet/>
      <dgm:spPr/>
      <dgm:t>
        <a:bodyPr/>
        <a:lstStyle/>
        <a:p>
          <a:endParaRPr lang="ru-RU" sz="2800"/>
        </a:p>
      </dgm:t>
    </dgm:pt>
    <dgm:pt modelId="{EDD2D9CB-1219-47F2-A830-484E2A7D8971}">
      <dgm:prSet phldrT="[Текст]" custT="1"/>
      <dgm:spPr/>
      <dgm:t>
        <a:bodyPr/>
        <a:lstStyle/>
        <a:p>
          <a:r>
            <a:rPr lang="ru-RU" sz="1000" b="1" dirty="0" smtClean="0"/>
            <a:t>Центр поддержки предпринимательст</a:t>
          </a:r>
          <a:r>
            <a:rPr lang="ru-RU" sz="1000" dirty="0" smtClean="0"/>
            <a:t>ва</a:t>
          </a:r>
          <a:endParaRPr lang="ru-RU" sz="1000" dirty="0"/>
        </a:p>
      </dgm:t>
    </dgm:pt>
    <dgm:pt modelId="{E19F1903-9DBF-478F-9C0D-04E3461C2A76}" type="parTrans" cxnId="{2DA8C62F-0D51-4D78-9833-288B3C0B6A16}">
      <dgm:prSet/>
      <dgm:spPr/>
      <dgm:t>
        <a:bodyPr/>
        <a:lstStyle/>
        <a:p>
          <a:endParaRPr lang="ru-RU" sz="2800"/>
        </a:p>
      </dgm:t>
    </dgm:pt>
    <dgm:pt modelId="{BF02828B-5554-4E80-81F8-6FB096444087}" type="sibTrans" cxnId="{2DA8C62F-0D51-4D78-9833-288B3C0B6A16}">
      <dgm:prSet/>
      <dgm:spPr/>
      <dgm:t>
        <a:bodyPr/>
        <a:lstStyle/>
        <a:p>
          <a:endParaRPr lang="ru-RU" sz="2800"/>
        </a:p>
      </dgm:t>
    </dgm:pt>
    <dgm:pt modelId="{36F4B0CB-1CB8-4E01-946C-31189BC9A4DC}">
      <dgm:prSet custT="1"/>
      <dgm:spPr/>
      <dgm:t>
        <a:bodyPr/>
        <a:lstStyle/>
        <a:p>
          <a:r>
            <a:rPr lang="ru-RU" sz="1000" b="1" dirty="0" smtClean="0"/>
            <a:t>Центр кластерного развития</a:t>
          </a:r>
          <a:endParaRPr lang="ru-RU" sz="1000" b="1" dirty="0"/>
        </a:p>
      </dgm:t>
    </dgm:pt>
    <dgm:pt modelId="{91C3216D-14C1-41A2-A9DF-45661A21DC75}" type="parTrans" cxnId="{9D356858-DFD4-4794-B71D-19503DFD71D2}">
      <dgm:prSet/>
      <dgm:spPr/>
      <dgm:t>
        <a:bodyPr/>
        <a:lstStyle/>
        <a:p>
          <a:endParaRPr lang="ru-RU" sz="2800"/>
        </a:p>
      </dgm:t>
    </dgm:pt>
    <dgm:pt modelId="{730E77D0-317B-417C-9DE1-A9297D36B59F}" type="sibTrans" cxnId="{9D356858-DFD4-4794-B71D-19503DFD71D2}">
      <dgm:prSet/>
      <dgm:spPr/>
      <dgm:t>
        <a:bodyPr/>
        <a:lstStyle/>
        <a:p>
          <a:endParaRPr lang="ru-RU" sz="2800"/>
        </a:p>
      </dgm:t>
    </dgm:pt>
    <dgm:pt modelId="{40B62C3A-A6DB-4394-9E52-0CA60F058674}">
      <dgm:prSet custT="1"/>
      <dgm:spPr/>
      <dgm:t>
        <a:bodyPr/>
        <a:lstStyle/>
        <a:p>
          <a:r>
            <a:rPr lang="ru-RU" sz="1000" b="1" dirty="0" smtClean="0"/>
            <a:t>Центр поддержки экспорта</a:t>
          </a:r>
          <a:endParaRPr lang="ru-RU" sz="1000" b="1" dirty="0"/>
        </a:p>
      </dgm:t>
    </dgm:pt>
    <dgm:pt modelId="{E6097437-B1F5-4DE9-829D-BCAD423AD81A}" type="parTrans" cxnId="{328F95D8-1946-4DC1-9E7E-59E6CCBEA78B}">
      <dgm:prSet/>
      <dgm:spPr/>
      <dgm:t>
        <a:bodyPr/>
        <a:lstStyle/>
        <a:p>
          <a:endParaRPr lang="ru-RU" sz="2800"/>
        </a:p>
      </dgm:t>
    </dgm:pt>
    <dgm:pt modelId="{F7177DB0-6828-42C4-AE7D-E2FD83B8C259}" type="sibTrans" cxnId="{328F95D8-1946-4DC1-9E7E-59E6CCBEA78B}">
      <dgm:prSet/>
      <dgm:spPr/>
      <dgm:t>
        <a:bodyPr/>
        <a:lstStyle/>
        <a:p>
          <a:endParaRPr lang="ru-RU" sz="2800"/>
        </a:p>
      </dgm:t>
    </dgm:pt>
    <dgm:pt modelId="{BC14BE93-80E6-439A-8513-CCC886C314BD}">
      <dgm:prSet custT="1"/>
      <dgm:spPr/>
      <dgm:t>
        <a:bodyPr/>
        <a:lstStyle/>
        <a:p>
          <a:r>
            <a:rPr lang="ru-RU" sz="1000" b="1" dirty="0" smtClean="0"/>
            <a:t>Центр инноваций социальной сферы</a:t>
          </a:r>
          <a:endParaRPr lang="ru-RU" sz="1000" b="1" dirty="0"/>
        </a:p>
      </dgm:t>
    </dgm:pt>
    <dgm:pt modelId="{35354338-48DB-45A5-9ECF-61E20C393899}" type="parTrans" cxnId="{D0BCCA45-5839-439E-9BD6-B279B130B5EC}">
      <dgm:prSet/>
      <dgm:spPr/>
      <dgm:t>
        <a:bodyPr/>
        <a:lstStyle/>
        <a:p>
          <a:endParaRPr lang="ru-RU" sz="2800"/>
        </a:p>
      </dgm:t>
    </dgm:pt>
    <dgm:pt modelId="{B1739686-F6B3-47BC-B1DB-0FACD2E04CDD}" type="sibTrans" cxnId="{D0BCCA45-5839-439E-9BD6-B279B130B5EC}">
      <dgm:prSet/>
      <dgm:spPr/>
      <dgm:t>
        <a:bodyPr/>
        <a:lstStyle/>
        <a:p>
          <a:endParaRPr lang="ru-RU" sz="2800"/>
        </a:p>
      </dgm:t>
    </dgm:pt>
    <dgm:pt modelId="{0FC80F7D-0900-410C-BBDB-B1DD668BC4A7}">
      <dgm:prSet custT="1"/>
      <dgm:spPr/>
      <dgm:t>
        <a:bodyPr/>
        <a:lstStyle/>
        <a:p>
          <a:r>
            <a:rPr lang="ru-RU" sz="1000" b="1" dirty="0" smtClean="0"/>
            <a:t>Центр оказания услуг для бизнеса</a:t>
          </a:r>
          <a:endParaRPr lang="ru-RU" sz="1000" b="1" dirty="0"/>
        </a:p>
      </dgm:t>
    </dgm:pt>
    <dgm:pt modelId="{3339A867-6A1C-4294-80C1-897B66C98C67}" type="parTrans" cxnId="{78C44B7F-E1FE-4A0A-9C5A-8B2A6ACFB707}">
      <dgm:prSet/>
      <dgm:spPr/>
      <dgm:t>
        <a:bodyPr/>
        <a:lstStyle/>
        <a:p>
          <a:endParaRPr lang="ru-RU" sz="2800"/>
        </a:p>
      </dgm:t>
    </dgm:pt>
    <dgm:pt modelId="{E4EFCBFD-3582-463B-B42B-6A316B5E4DC9}" type="sibTrans" cxnId="{78C44B7F-E1FE-4A0A-9C5A-8B2A6ACFB707}">
      <dgm:prSet/>
      <dgm:spPr/>
      <dgm:t>
        <a:bodyPr/>
        <a:lstStyle/>
        <a:p>
          <a:endParaRPr lang="ru-RU" sz="2800"/>
        </a:p>
      </dgm:t>
    </dgm:pt>
    <dgm:pt modelId="{772D9F52-41CA-46EA-996E-A75CEB1C45FE}">
      <dgm:prSet custT="1"/>
      <dgm:spPr/>
      <dgm:t>
        <a:bodyPr/>
        <a:lstStyle/>
        <a:p>
          <a:r>
            <a:rPr lang="ru-RU" sz="1000" b="1" dirty="0" smtClean="0"/>
            <a:t>Франчайзинговый центр</a:t>
          </a:r>
          <a:endParaRPr lang="ru-RU" sz="1000" b="1" dirty="0"/>
        </a:p>
      </dgm:t>
    </dgm:pt>
    <dgm:pt modelId="{0A4FC487-3E88-4DC5-AD92-8FA6EB888772}" type="parTrans" cxnId="{2ED514B5-2F15-4D67-9222-9B82627971B2}">
      <dgm:prSet/>
      <dgm:spPr/>
      <dgm:t>
        <a:bodyPr/>
        <a:lstStyle/>
        <a:p>
          <a:endParaRPr lang="ru-RU" sz="2800"/>
        </a:p>
      </dgm:t>
    </dgm:pt>
    <dgm:pt modelId="{6653CF67-3011-4856-8999-262B1850638F}" type="sibTrans" cxnId="{2ED514B5-2F15-4D67-9222-9B82627971B2}">
      <dgm:prSet/>
      <dgm:spPr/>
      <dgm:t>
        <a:bodyPr/>
        <a:lstStyle/>
        <a:p>
          <a:endParaRPr lang="ru-RU" sz="2800"/>
        </a:p>
      </dgm:t>
    </dgm:pt>
    <dgm:pt modelId="{B8E49FE4-98A9-4A66-B63F-048B1BC2CAF9}">
      <dgm:prSet custT="1"/>
      <dgm:spPr/>
      <dgm:t>
        <a:bodyPr/>
        <a:lstStyle/>
        <a:p>
          <a:r>
            <a:rPr lang="ru-RU" sz="900" b="1" dirty="0" smtClean="0"/>
            <a:t>ЦК в сфере сельскохозяйственной кооперации и поддержки фермеров</a:t>
          </a:r>
          <a:endParaRPr lang="ru-RU" sz="900" b="1" dirty="0"/>
        </a:p>
      </dgm:t>
    </dgm:pt>
    <dgm:pt modelId="{B3081035-05E2-4CB1-AF43-3E979533B903}" type="parTrans" cxnId="{0FB59FEF-16D9-497F-95BC-E6361F5B6C67}">
      <dgm:prSet/>
      <dgm:spPr/>
      <dgm:t>
        <a:bodyPr/>
        <a:lstStyle/>
        <a:p>
          <a:endParaRPr lang="ru-RU" sz="2800"/>
        </a:p>
      </dgm:t>
    </dgm:pt>
    <dgm:pt modelId="{C5CB7AB3-1010-423E-AB0A-35C8A75E8757}" type="sibTrans" cxnId="{0FB59FEF-16D9-497F-95BC-E6361F5B6C67}">
      <dgm:prSet/>
      <dgm:spPr/>
      <dgm:t>
        <a:bodyPr/>
        <a:lstStyle/>
        <a:p>
          <a:endParaRPr lang="ru-RU" sz="2800"/>
        </a:p>
      </dgm:t>
    </dgm:pt>
    <dgm:pt modelId="{EAFCA2B2-8EC7-431F-A4CA-014ABE6E052C}" type="pres">
      <dgm:prSet presAssocID="{2E5B5F7E-EEFD-4ADD-86B2-B688096915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594A2-0019-4518-8BBA-00797C8219A7}" type="pres">
      <dgm:prSet presAssocID="{6AACDABE-A2C9-4F34-A83A-F3933A2AC6C3}" presName="parentLin" presStyleCnt="0"/>
      <dgm:spPr/>
    </dgm:pt>
    <dgm:pt modelId="{E8F7F6D6-DE73-476F-8E98-DFACEB3009DA}" type="pres">
      <dgm:prSet presAssocID="{6AACDABE-A2C9-4F34-A83A-F3933A2AC6C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1B7D9E7-69E1-40CE-A0A2-B34EC26F8AAC}" type="pres">
      <dgm:prSet presAssocID="{6AACDABE-A2C9-4F34-A83A-F3933A2AC6C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37152-0A7A-4A15-A82D-15FACEB2AA8E}" type="pres">
      <dgm:prSet presAssocID="{6AACDABE-A2C9-4F34-A83A-F3933A2AC6C3}" presName="negativeSpace" presStyleCnt="0"/>
      <dgm:spPr/>
    </dgm:pt>
    <dgm:pt modelId="{DA7F399B-149A-4E54-BEC9-EAD9694E5DF9}" type="pres">
      <dgm:prSet presAssocID="{6AACDABE-A2C9-4F34-A83A-F3933A2AC6C3}" presName="childText" presStyleLbl="conFgAcc1" presStyleIdx="0" presStyleCnt="9">
        <dgm:presLayoutVars>
          <dgm:bulletEnabled val="1"/>
        </dgm:presLayoutVars>
      </dgm:prSet>
      <dgm:spPr/>
    </dgm:pt>
    <dgm:pt modelId="{AAF03A12-8E25-47FD-BA2C-B10F101B4F3D}" type="pres">
      <dgm:prSet presAssocID="{D223D642-9314-48BA-A107-3409FB200390}" presName="spaceBetweenRectangles" presStyleCnt="0"/>
      <dgm:spPr/>
    </dgm:pt>
    <dgm:pt modelId="{F6253C67-BD9E-43B5-AE24-35BE293D6AF1}" type="pres">
      <dgm:prSet presAssocID="{D4EF17A5-E964-48B4-9261-2EE3A5059B0B}" presName="parentLin" presStyleCnt="0"/>
      <dgm:spPr/>
    </dgm:pt>
    <dgm:pt modelId="{77851A3F-5BD0-4D54-B821-30863644307F}" type="pres">
      <dgm:prSet presAssocID="{D4EF17A5-E964-48B4-9261-2EE3A5059B0B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24D770C8-F32D-47E3-8BE1-441A1741F556}" type="pres">
      <dgm:prSet presAssocID="{D4EF17A5-E964-48B4-9261-2EE3A5059B0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CE962-5736-46F3-99CD-E5BCE03CE52D}" type="pres">
      <dgm:prSet presAssocID="{D4EF17A5-E964-48B4-9261-2EE3A5059B0B}" presName="negativeSpace" presStyleCnt="0"/>
      <dgm:spPr/>
    </dgm:pt>
    <dgm:pt modelId="{07DAE7B2-B308-48BD-ABBD-782038924C59}" type="pres">
      <dgm:prSet presAssocID="{D4EF17A5-E964-48B4-9261-2EE3A5059B0B}" presName="childText" presStyleLbl="conFgAcc1" presStyleIdx="1" presStyleCnt="9">
        <dgm:presLayoutVars>
          <dgm:bulletEnabled val="1"/>
        </dgm:presLayoutVars>
      </dgm:prSet>
      <dgm:spPr/>
    </dgm:pt>
    <dgm:pt modelId="{B354894C-41D5-46E8-91B8-962F1E220969}" type="pres">
      <dgm:prSet presAssocID="{9CF87606-966E-406C-A63F-D3BC454673FB}" presName="spaceBetweenRectangles" presStyleCnt="0"/>
      <dgm:spPr/>
    </dgm:pt>
    <dgm:pt modelId="{40B2EB31-098C-4F10-9AF1-C683B2FA0378}" type="pres">
      <dgm:prSet presAssocID="{EDD2D9CB-1219-47F2-A830-484E2A7D8971}" presName="parentLin" presStyleCnt="0"/>
      <dgm:spPr/>
    </dgm:pt>
    <dgm:pt modelId="{2294653B-6D18-47B4-AA4E-6B1189DC2491}" type="pres">
      <dgm:prSet presAssocID="{EDD2D9CB-1219-47F2-A830-484E2A7D8971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E08364D2-AC44-47A3-A679-10CE408A6FFC}" type="pres">
      <dgm:prSet presAssocID="{EDD2D9CB-1219-47F2-A830-484E2A7D897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FBBCF-C329-4C95-90F1-4B83BB9019EA}" type="pres">
      <dgm:prSet presAssocID="{EDD2D9CB-1219-47F2-A830-484E2A7D8971}" presName="negativeSpace" presStyleCnt="0"/>
      <dgm:spPr/>
    </dgm:pt>
    <dgm:pt modelId="{D1F1FB6B-253E-4303-A717-5FE26F500BF3}" type="pres">
      <dgm:prSet presAssocID="{EDD2D9CB-1219-47F2-A830-484E2A7D8971}" presName="childText" presStyleLbl="conFgAcc1" presStyleIdx="2" presStyleCnt="9">
        <dgm:presLayoutVars>
          <dgm:bulletEnabled val="1"/>
        </dgm:presLayoutVars>
      </dgm:prSet>
      <dgm:spPr/>
    </dgm:pt>
    <dgm:pt modelId="{02D7692D-98DF-4D5C-83D6-CEBEEE37E875}" type="pres">
      <dgm:prSet presAssocID="{BF02828B-5554-4E80-81F8-6FB096444087}" presName="spaceBetweenRectangles" presStyleCnt="0"/>
      <dgm:spPr/>
    </dgm:pt>
    <dgm:pt modelId="{B419FB83-758E-40AB-969D-9906032EB1D7}" type="pres">
      <dgm:prSet presAssocID="{36F4B0CB-1CB8-4E01-946C-31189BC9A4DC}" presName="parentLin" presStyleCnt="0"/>
      <dgm:spPr/>
    </dgm:pt>
    <dgm:pt modelId="{C50026B9-2F3D-491E-B64F-E9E23EC82312}" type="pres">
      <dgm:prSet presAssocID="{36F4B0CB-1CB8-4E01-946C-31189BC9A4D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ADEBA91A-FBB5-42B6-89CF-99A6DD6B1761}" type="pres">
      <dgm:prSet presAssocID="{36F4B0CB-1CB8-4E01-946C-31189BC9A4D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124B4-B6B9-4AE3-857E-610892A2F477}" type="pres">
      <dgm:prSet presAssocID="{36F4B0CB-1CB8-4E01-946C-31189BC9A4DC}" presName="negativeSpace" presStyleCnt="0"/>
      <dgm:spPr/>
    </dgm:pt>
    <dgm:pt modelId="{C2771137-2F0F-46EE-9D56-F34C5A31B128}" type="pres">
      <dgm:prSet presAssocID="{36F4B0CB-1CB8-4E01-946C-31189BC9A4DC}" presName="childText" presStyleLbl="conFgAcc1" presStyleIdx="3" presStyleCnt="9">
        <dgm:presLayoutVars>
          <dgm:bulletEnabled val="1"/>
        </dgm:presLayoutVars>
      </dgm:prSet>
      <dgm:spPr/>
    </dgm:pt>
    <dgm:pt modelId="{3408B4E1-79D2-4B1C-9B23-A0512F3CE849}" type="pres">
      <dgm:prSet presAssocID="{730E77D0-317B-417C-9DE1-A9297D36B59F}" presName="spaceBetweenRectangles" presStyleCnt="0"/>
      <dgm:spPr/>
    </dgm:pt>
    <dgm:pt modelId="{80BE06B9-18FB-45DD-94CF-76BAB74E3A9E}" type="pres">
      <dgm:prSet presAssocID="{40B62C3A-A6DB-4394-9E52-0CA60F058674}" presName="parentLin" presStyleCnt="0"/>
      <dgm:spPr/>
    </dgm:pt>
    <dgm:pt modelId="{6D2ADBA8-23E1-4E3F-ACC1-872C05FA7216}" type="pres">
      <dgm:prSet presAssocID="{40B62C3A-A6DB-4394-9E52-0CA60F058674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0F915E1B-8092-469B-8DE9-1AB298C422E0}" type="pres">
      <dgm:prSet presAssocID="{40B62C3A-A6DB-4394-9E52-0CA60F05867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A94B2-BB26-42E1-9D88-917EF0A9530F}" type="pres">
      <dgm:prSet presAssocID="{40B62C3A-A6DB-4394-9E52-0CA60F058674}" presName="negativeSpace" presStyleCnt="0"/>
      <dgm:spPr/>
    </dgm:pt>
    <dgm:pt modelId="{9E8610B1-6B7F-4178-8E5A-4D3FF1CABA8C}" type="pres">
      <dgm:prSet presAssocID="{40B62C3A-A6DB-4394-9E52-0CA60F058674}" presName="childText" presStyleLbl="conFgAcc1" presStyleIdx="4" presStyleCnt="9">
        <dgm:presLayoutVars>
          <dgm:bulletEnabled val="1"/>
        </dgm:presLayoutVars>
      </dgm:prSet>
      <dgm:spPr/>
    </dgm:pt>
    <dgm:pt modelId="{BF3C507C-92D7-4315-BDD9-3B6A1064BAA8}" type="pres">
      <dgm:prSet presAssocID="{F7177DB0-6828-42C4-AE7D-E2FD83B8C259}" presName="spaceBetweenRectangles" presStyleCnt="0"/>
      <dgm:spPr/>
    </dgm:pt>
    <dgm:pt modelId="{3E8D7D33-6AE7-4ED5-9A02-4A0B9B2F92E0}" type="pres">
      <dgm:prSet presAssocID="{BC14BE93-80E6-439A-8513-CCC886C314BD}" presName="parentLin" presStyleCnt="0"/>
      <dgm:spPr/>
    </dgm:pt>
    <dgm:pt modelId="{52EE9363-3F3B-4626-8493-D06CE94F09D8}" type="pres">
      <dgm:prSet presAssocID="{BC14BE93-80E6-439A-8513-CCC886C314BD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31A9B98-0B09-4A8F-A581-6BEB2147F112}" type="pres">
      <dgm:prSet presAssocID="{BC14BE93-80E6-439A-8513-CCC886C314B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95902-38C5-4675-AFBA-AB753E9825B1}" type="pres">
      <dgm:prSet presAssocID="{BC14BE93-80E6-439A-8513-CCC886C314BD}" presName="negativeSpace" presStyleCnt="0"/>
      <dgm:spPr/>
    </dgm:pt>
    <dgm:pt modelId="{31655525-3A77-498C-A778-16B13D40E0FD}" type="pres">
      <dgm:prSet presAssocID="{BC14BE93-80E6-439A-8513-CCC886C314BD}" presName="childText" presStyleLbl="conFgAcc1" presStyleIdx="5" presStyleCnt="9">
        <dgm:presLayoutVars>
          <dgm:bulletEnabled val="1"/>
        </dgm:presLayoutVars>
      </dgm:prSet>
      <dgm:spPr/>
    </dgm:pt>
    <dgm:pt modelId="{B00AE4B7-F224-4279-BAF1-0E029DAF6CC6}" type="pres">
      <dgm:prSet presAssocID="{B1739686-F6B3-47BC-B1DB-0FACD2E04CDD}" presName="spaceBetweenRectangles" presStyleCnt="0"/>
      <dgm:spPr/>
    </dgm:pt>
    <dgm:pt modelId="{E5D41BA8-9EB7-442C-8D8C-223E5AB77EEA}" type="pres">
      <dgm:prSet presAssocID="{0FC80F7D-0900-410C-BBDB-B1DD668BC4A7}" presName="parentLin" presStyleCnt="0"/>
      <dgm:spPr/>
    </dgm:pt>
    <dgm:pt modelId="{D6AE6A88-B8DB-4734-A5E0-7570B2377332}" type="pres">
      <dgm:prSet presAssocID="{0FC80F7D-0900-410C-BBDB-B1DD668BC4A7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104E97AE-63B8-4D72-B3CA-427EAF41508F}" type="pres">
      <dgm:prSet presAssocID="{0FC80F7D-0900-410C-BBDB-B1DD668BC4A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CA568-763C-49C5-928E-0194EA2CF181}" type="pres">
      <dgm:prSet presAssocID="{0FC80F7D-0900-410C-BBDB-B1DD668BC4A7}" presName="negativeSpace" presStyleCnt="0"/>
      <dgm:spPr/>
    </dgm:pt>
    <dgm:pt modelId="{A07BBE38-12CF-41C5-8107-1816E2304140}" type="pres">
      <dgm:prSet presAssocID="{0FC80F7D-0900-410C-BBDB-B1DD668BC4A7}" presName="childText" presStyleLbl="conFgAcc1" presStyleIdx="6" presStyleCnt="9">
        <dgm:presLayoutVars>
          <dgm:bulletEnabled val="1"/>
        </dgm:presLayoutVars>
      </dgm:prSet>
      <dgm:spPr/>
    </dgm:pt>
    <dgm:pt modelId="{B94F5D63-DFDE-462A-A49F-2B7749F2D039}" type="pres">
      <dgm:prSet presAssocID="{E4EFCBFD-3582-463B-B42B-6A316B5E4DC9}" presName="spaceBetweenRectangles" presStyleCnt="0"/>
      <dgm:spPr/>
    </dgm:pt>
    <dgm:pt modelId="{A982D311-F9B9-4305-9E5D-C1B150A2C925}" type="pres">
      <dgm:prSet presAssocID="{772D9F52-41CA-46EA-996E-A75CEB1C45FE}" presName="parentLin" presStyleCnt="0"/>
      <dgm:spPr/>
    </dgm:pt>
    <dgm:pt modelId="{F875BE82-44CC-4DB3-8A01-CFF02F5BF020}" type="pres">
      <dgm:prSet presAssocID="{772D9F52-41CA-46EA-996E-A75CEB1C45F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23FBC55F-8C9A-4604-8A9C-0E192F8D5F40}" type="pres">
      <dgm:prSet presAssocID="{772D9F52-41CA-46EA-996E-A75CEB1C45F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E6616-8100-4D8B-96C4-20B733A80B71}" type="pres">
      <dgm:prSet presAssocID="{772D9F52-41CA-46EA-996E-A75CEB1C45FE}" presName="negativeSpace" presStyleCnt="0"/>
      <dgm:spPr/>
    </dgm:pt>
    <dgm:pt modelId="{8F13DDE6-6A1E-4936-A6E9-5C4309AC469A}" type="pres">
      <dgm:prSet presAssocID="{772D9F52-41CA-46EA-996E-A75CEB1C45FE}" presName="childText" presStyleLbl="conFgAcc1" presStyleIdx="7" presStyleCnt="9">
        <dgm:presLayoutVars>
          <dgm:bulletEnabled val="1"/>
        </dgm:presLayoutVars>
      </dgm:prSet>
      <dgm:spPr/>
    </dgm:pt>
    <dgm:pt modelId="{03EE3F1F-F62B-491C-A529-C3290D567501}" type="pres">
      <dgm:prSet presAssocID="{6653CF67-3011-4856-8999-262B1850638F}" presName="spaceBetweenRectangles" presStyleCnt="0"/>
      <dgm:spPr/>
    </dgm:pt>
    <dgm:pt modelId="{806B2E1B-50B0-4F56-A63D-C6D96D62E52C}" type="pres">
      <dgm:prSet presAssocID="{B8E49FE4-98A9-4A66-B63F-048B1BC2CAF9}" presName="parentLin" presStyleCnt="0"/>
      <dgm:spPr/>
    </dgm:pt>
    <dgm:pt modelId="{91F5371D-6D52-4312-95C1-B46ACF0A1130}" type="pres">
      <dgm:prSet presAssocID="{B8E49FE4-98A9-4A66-B63F-048B1BC2CAF9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BD7B1EF-E2F1-4DD6-BC01-6C0FE7E8B7D2}" type="pres">
      <dgm:prSet presAssocID="{B8E49FE4-98A9-4A66-B63F-048B1BC2CAF9}" presName="parentText" presStyleLbl="node1" presStyleIdx="8" presStyleCnt="9" custScaleY="149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517A-2467-4378-8972-7474B3494F2B}" type="pres">
      <dgm:prSet presAssocID="{B8E49FE4-98A9-4A66-B63F-048B1BC2CAF9}" presName="negativeSpace" presStyleCnt="0"/>
      <dgm:spPr/>
    </dgm:pt>
    <dgm:pt modelId="{0E54C2FB-0D82-495A-95A1-C742EBAA4488}" type="pres">
      <dgm:prSet presAssocID="{B8E49FE4-98A9-4A66-B63F-048B1BC2CAF9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94D4597E-7DF1-403C-8E3C-A26DC2E938CD}" srcId="{2E5B5F7E-EEFD-4ADD-86B2-B688096915C0}" destId="{6AACDABE-A2C9-4F34-A83A-F3933A2AC6C3}" srcOrd="0" destOrd="0" parTransId="{9849FE1B-83F4-4172-84E5-F7967A69AF8F}" sibTransId="{D223D642-9314-48BA-A107-3409FB200390}"/>
    <dgm:cxn modelId="{0E458754-BFD2-4FCA-8324-23FB6CBDA040}" type="presOf" srcId="{36F4B0CB-1CB8-4E01-946C-31189BC9A4DC}" destId="{ADEBA91A-FBB5-42B6-89CF-99A6DD6B1761}" srcOrd="1" destOrd="0" presId="urn:microsoft.com/office/officeart/2005/8/layout/list1"/>
    <dgm:cxn modelId="{573EB581-C042-467F-9740-553E760779FA}" type="presOf" srcId="{2E5B5F7E-EEFD-4ADD-86B2-B688096915C0}" destId="{EAFCA2B2-8EC7-431F-A4CA-014ABE6E052C}" srcOrd="0" destOrd="0" presId="urn:microsoft.com/office/officeart/2005/8/layout/list1"/>
    <dgm:cxn modelId="{E3E3AE85-AFCF-4949-AB36-90F005A92E33}" type="presOf" srcId="{0FC80F7D-0900-410C-BBDB-B1DD668BC4A7}" destId="{D6AE6A88-B8DB-4734-A5E0-7570B2377332}" srcOrd="0" destOrd="0" presId="urn:microsoft.com/office/officeart/2005/8/layout/list1"/>
    <dgm:cxn modelId="{78C44B7F-E1FE-4A0A-9C5A-8B2A6ACFB707}" srcId="{2E5B5F7E-EEFD-4ADD-86B2-B688096915C0}" destId="{0FC80F7D-0900-410C-BBDB-B1DD668BC4A7}" srcOrd="6" destOrd="0" parTransId="{3339A867-6A1C-4294-80C1-897B66C98C67}" sibTransId="{E4EFCBFD-3582-463B-B42B-6A316B5E4DC9}"/>
    <dgm:cxn modelId="{FB8631BA-DA52-4DAC-B65B-CF1D4444BBCC}" type="presOf" srcId="{772D9F52-41CA-46EA-996E-A75CEB1C45FE}" destId="{F875BE82-44CC-4DB3-8A01-CFF02F5BF020}" srcOrd="0" destOrd="0" presId="urn:microsoft.com/office/officeart/2005/8/layout/list1"/>
    <dgm:cxn modelId="{2DA8C62F-0D51-4D78-9833-288B3C0B6A16}" srcId="{2E5B5F7E-EEFD-4ADD-86B2-B688096915C0}" destId="{EDD2D9CB-1219-47F2-A830-484E2A7D8971}" srcOrd="2" destOrd="0" parTransId="{E19F1903-9DBF-478F-9C0D-04E3461C2A76}" sibTransId="{BF02828B-5554-4E80-81F8-6FB096444087}"/>
    <dgm:cxn modelId="{C499C216-C1F6-49D8-8058-012B8D720987}" type="presOf" srcId="{BC14BE93-80E6-439A-8513-CCC886C314BD}" destId="{52EE9363-3F3B-4626-8493-D06CE94F09D8}" srcOrd="0" destOrd="0" presId="urn:microsoft.com/office/officeart/2005/8/layout/list1"/>
    <dgm:cxn modelId="{60349A82-98D0-46D5-9C3F-1CFE1CC36A0B}" type="presOf" srcId="{40B62C3A-A6DB-4394-9E52-0CA60F058674}" destId="{0F915E1B-8092-469B-8DE9-1AB298C422E0}" srcOrd="1" destOrd="0" presId="urn:microsoft.com/office/officeart/2005/8/layout/list1"/>
    <dgm:cxn modelId="{0AC6BDCB-C492-41DA-BE7A-97D47A940D05}" type="presOf" srcId="{D4EF17A5-E964-48B4-9261-2EE3A5059B0B}" destId="{24D770C8-F32D-47E3-8BE1-441A1741F556}" srcOrd="1" destOrd="0" presId="urn:microsoft.com/office/officeart/2005/8/layout/list1"/>
    <dgm:cxn modelId="{0B2F2968-702F-4C85-9ED0-FC2AF73B27B0}" type="presOf" srcId="{6AACDABE-A2C9-4F34-A83A-F3933A2AC6C3}" destId="{E8F7F6D6-DE73-476F-8E98-DFACEB3009DA}" srcOrd="0" destOrd="0" presId="urn:microsoft.com/office/officeart/2005/8/layout/list1"/>
    <dgm:cxn modelId="{1AE60EA4-BAF5-468C-822C-9B222B63B235}" type="presOf" srcId="{40B62C3A-A6DB-4394-9E52-0CA60F058674}" destId="{6D2ADBA8-23E1-4E3F-ACC1-872C05FA7216}" srcOrd="0" destOrd="0" presId="urn:microsoft.com/office/officeart/2005/8/layout/list1"/>
    <dgm:cxn modelId="{F682BDD5-8EC4-4252-A4C4-17377527CC9C}" type="presOf" srcId="{772D9F52-41CA-46EA-996E-A75CEB1C45FE}" destId="{23FBC55F-8C9A-4604-8A9C-0E192F8D5F40}" srcOrd="1" destOrd="0" presId="urn:microsoft.com/office/officeart/2005/8/layout/list1"/>
    <dgm:cxn modelId="{1332375B-41CD-4099-9A66-A7DDF0CD6F42}" type="presOf" srcId="{B8E49FE4-98A9-4A66-B63F-048B1BC2CAF9}" destId="{4BD7B1EF-E2F1-4DD6-BC01-6C0FE7E8B7D2}" srcOrd="1" destOrd="0" presId="urn:microsoft.com/office/officeart/2005/8/layout/list1"/>
    <dgm:cxn modelId="{328F95D8-1946-4DC1-9E7E-59E6CCBEA78B}" srcId="{2E5B5F7E-EEFD-4ADD-86B2-B688096915C0}" destId="{40B62C3A-A6DB-4394-9E52-0CA60F058674}" srcOrd="4" destOrd="0" parTransId="{E6097437-B1F5-4DE9-829D-BCAD423AD81A}" sibTransId="{F7177DB0-6828-42C4-AE7D-E2FD83B8C259}"/>
    <dgm:cxn modelId="{4D8349AC-829C-4E3A-9055-8F4D67A8C1DB}" type="presOf" srcId="{36F4B0CB-1CB8-4E01-946C-31189BC9A4DC}" destId="{C50026B9-2F3D-491E-B64F-E9E23EC82312}" srcOrd="0" destOrd="0" presId="urn:microsoft.com/office/officeart/2005/8/layout/list1"/>
    <dgm:cxn modelId="{643CD623-4324-4A11-BEDE-7E6F55DADE23}" type="presOf" srcId="{B8E49FE4-98A9-4A66-B63F-048B1BC2CAF9}" destId="{91F5371D-6D52-4312-95C1-B46ACF0A1130}" srcOrd="0" destOrd="0" presId="urn:microsoft.com/office/officeart/2005/8/layout/list1"/>
    <dgm:cxn modelId="{5036271A-6656-4757-920A-5A040170540D}" type="presOf" srcId="{0FC80F7D-0900-410C-BBDB-B1DD668BC4A7}" destId="{104E97AE-63B8-4D72-B3CA-427EAF41508F}" srcOrd="1" destOrd="0" presId="urn:microsoft.com/office/officeart/2005/8/layout/list1"/>
    <dgm:cxn modelId="{1758E03B-1C26-4CE4-B99D-1CBAB9A2B951}" type="presOf" srcId="{6AACDABE-A2C9-4F34-A83A-F3933A2AC6C3}" destId="{41B7D9E7-69E1-40CE-A0A2-B34EC26F8AAC}" srcOrd="1" destOrd="0" presId="urn:microsoft.com/office/officeart/2005/8/layout/list1"/>
    <dgm:cxn modelId="{2593C764-101F-4134-BFDF-9311C9BA961D}" type="presOf" srcId="{EDD2D9CB-1219-47F2-A830-484E2A7D8971}" destId="{2294653B-6D18-47B4-AA4E-6B1189DC2491}" srcOrd="0" destOrd="0" presId="urn:microsoft.com/office/officeart/2005/8/layout/list1"/>
    <dgm:cxn modelId="{0FB59FEF-16D9-497F-95BC-E6361F5B6C67}" srcId="{2E5B5F7E-EEFD-4ADD-86B2-B688096915C0}" destId="{B8E49FE4-98A9-4A66-B63F-048B1BC2CAF9}" srcOrd="8" destOrd="0" parTransId="{B3081035-05E2-4CB1-AF43-3E979533B903}" sibTransId="{C5CB7AB3-1010-423E-AB0A-35C8A75E8757}"/>
    <dgm:cxn modelId="{9A399BCD-B618-42AD-9A01-88DF3F28EC45}" type="presOf" srcId="{EDD2D9CB-1219-47F2-A830-484E2A7D8971}" destId="{E08364D2-AC44-47A3-A679-10CE408A6FFC}" srcOrd="1" destOrd="0" presId="urn:microsoft.com/office/officeart/2005/8/layout/list1"/>
    <dgm:cxn modelId="{6721473B-BFCF-4C10-819E-3B9B233B911D}" type="presOf" srcId="{D4EF17A5-E964-48B4-9261-2EE3A5059B0B}" destId="{77851A3F-5BD0-4D54-B821-30863644307F}" srcOrd="0" destOrd="0" presId="urn:microsoft.com/office/officeart/2005/8/layout/list1"/>
    <dgm:cxn modelId="{D0BCCA45-5839-439E-9BD6-B279B130B5EC}" srcId="{2E5B5F7E-EEFD-4ADD-86B2-B688096915C0}" destId="{BC14BE93-80E6-439A-8513-CCC886C314BD}" srcOrd="5" destOrd="0" parTransId="{35354338-48DB-45A5-9ECF-61E20C393899}" sibTransId="{B1739686-F6B3-47BC-B1DB-0FACD2E04CDD}"/>
    <dgm:cxn modelId="{1C76B353-23AE-4FC5-AD94-5212C9B249B8}" srcId="{2E5B5F7E-EEFD-4ADD-86B2-B688096915C0}" destId="{D4EF17A5-E964-48B4-9261-2EE3A5059B0B}" srcOrd="1" destOrd="0" parTransId="{3A402F4A-7ADE-4351-81F8-20DB35A73525}" sibTransId="{9CF87606-966E-406C-A63F-D3BC454673FB}"/>
    <dgm:cxn modelId="{B096606B-199C-486F-8074-A8C627D3277D}" type="presOf" srcId="{BC14BE93-80E6-439A-8513-CCC886C314BD}" destId="{B31A9B98-0B09-4A8F-A581-6BEB2147F112}" srcOrd="1" destOrd="0" presId="urn:microsoft.com/office/officeart/2005/8/layout/list1"/>
    <dgm:cxn modelId="{9D356858-DFD4-4794-B71D-19503DFD71D2}" srcId="{2E5B5F7E-EEFD-4ADD-86B2-B688096915C0}" destId="{36F4B0CB-1CB8-4E01-946C-31189BC9A4DC}" srcOrd="3" destOrd="0" parTransId="{91C3216D-14C1-41A2-A9DF-45661A21DC75}" sibTransId="{730E77D0-317B-417C-9DE1-A9297D36B59F}"/>
    <dgm:cxn modelId="{2ED514B5-2F15-4D67-9222-9B82627971B2}" srcId="{2E5B5F7E-EEFD-4ADD-86B2-B688096915C0}" destId="{772D9F52-41CA-46EA-996E-A75CEB1C45FE}" srcOrd="7" destOrd="0" parTransId="{0A4FC487-3E88-4DC5-AD92-8FA6EB888772}" sibTransId="{6653CF67-3011-4856-8999-262B1850638F}"/>
    <dgm:cxn modelId="{F1F9F9B9-A5C5-450B-9A79-8E936812530D}" type="presParOf" srcId="{EAFCA2B2-8EC7-431F-A4CA-014ABE6E052C}" destId="{691594A2-0019-4518-8BBA-00797C8219A7}" srcOrd="0" destOrd="0" presId="urn:microsoft.com/office/officeart/2005/8/layout/list1"/>
    <dgm:cxn modelId="{E94F1E26-8C2B-4A18-8F92-BC58B6D6E213}" type="presParOf" srcId="{691594A2-0019-4518-8BBA-00797C8219A7}" destId="{E8F7F6D6-DE73-476F-8E98-DFACEB3009DA}" srcOrd="0" destOrd="0" presId="urn:microsoft.com/office/officeart/2005/8/layout/list1"/>
    <dgm:cxn modelId="{B1895C9A-C860-4BF1-9618-7B515E945146}" type="presParOf" srcId="{691594A2-0019-4518-8BBA-00797C8219A7}" destId="{41B7D9E7-69E1-40CE-A0A2-B34EC26F8AAC}" srcOrd="1" destOrd="0" presId="urn:microsoft.com/office/officeart/2005/8/layout/list1"/>
    <dgm:cxn modelId="{90A13161-A891-40E0-8A47-F18A7B493F2B}" type="presParOf" srcId="{EAFCA2B2-8EC7-431F-A4CA-014ABE6E052C}" destId="{CFB37152-0A7A-4A15-A82D-15FACEB2AA8E}" srcOrd="1" destOrd="0" presId="urn:microsoft.com/office/officeart/2005/8/layout/list1"/>
    <dgm:cxn modelId="{22E2A3D8-7A26-4876-BAB1-52E73D4EF1F4}" type="presParOf" srcId="{EAFCA2B2-8EC7-431F-A4CA-014ABE6E052C}" destId="{DA7F399B-149A-4E54-BEC9-EAD9694E5DF9}" srcOrd="2" destOrd="0" presId="urn:microsoft.com/office/officeart/2005/8/layout/list1"/>
    <dgm:cxn modelId="{8BE57382-EF96-4AC5-AADD-DC6D22F355AE}" type="presParOf" srcId="{EAFCA2B2-8EC7-431F-A4CA-014ABE6E052C}" destId="{AAF03A12-8E25-47FD-BA2C-B10F101B4F3D}" srcOrd="3" destOrd="0" presId="urn:microsoft.com/office/officeart/2005/8/layout/list1"/>
    <dgm:cxn modelId="{9255A69D-64E3-4718-A161-F1A723018A84}" type="presParOf" srcId="{EAFCA2B2-8EC7-431F-A4CA-014ABE6E052C}" destId="{F6253C67-BD9E-43B5-AE24-35BE293D6AF1}" srcOrd="4" destOrd="0" presId="urn:microsoft.com/office/officeart/2005/8/layout/list1"/>
    <dgm:cxn modelId="{93D1E3BF-8D57-465B-BA76-B5DB4B25CB8A}" type="presParOf" srcId="{F6253C67-BD9E-43B5-AE24-35BE293D6AF1}" destId="{77851A3F-5BD0-4D54-B821-30863644307F}" srcOrd="0" destOrd="0" presId="urn:microsoft.com/office/officeart/2005/8/layout/list1"/>
    <dgm:cxn modelId="{0BCD0B28-C5A8-4C87-BC00-CD2F6773D95A}" type="presParOf" srcId="{F6253C67-BD9E-43B5-AE24-35BE293D6AF1}" destId="{24D770C8-F32D-47E3-8BE1-441A1741F556}" srcOrd="1" destOrd="0" presId="urn:microsoft.com/office/officeart/2005/8/layout/list1"/>
    <dgm:cxn modelId="{4153A8BE-F779-4589-AC4E-89508A7B00BE}" type="presParOf" srcId="{EAFCA2B2-8EC7-431F-A4CA-014ABE6E052C}" destId="{5A3CE962-5736-46F3-99CD-E5BCE03CE52D}" srcOrd="5" destOrd="0" presId="urn:microsoft.com/office/officeart/2005/8/layout/list1"/>
    <dgm:cxn modelId="{CF2A0AD7-21ED-4AB1-BB3F-217D052992BE}" type="presParOf" srcId="{EAFCA2B2-8EC7-431F-A4CA-014ABE6E052C}" destId="{07DAE7B2-B308-48BD-ABBD-782038924C59}" srcOrd="6" destOrd="0" presId="urn:microsoft.com/office/officeart/2005/8/layout/list1"/>
    <dgm:cxn modelId="{6EA94F07-AEEB-4409-8FC0-8FE61E6B8247}" type="presParOf" srcId="{EAFCA2B2-8EC7-431F-A4CA-014ABE6E052C}" destId="{B354894C-41D5-46E8-91B8-962F1E220969}" srcOrd="7" destOrd="0" presId="urn:microsoft.com/office/officeart/2005/8/layout/list1"/>
    <dgm:cxn modelId="{D0070FF2-1BC9-4634-A673-D944DEA86392}" type="presParOf" srcId="{EAFCA2B2-8EC7-431F-A4CA-014ABE6E052C}" destId="{40B2EB31-098C-4F10-9AF1-C683B2FA0378}" srcOrd="8" destOrd="0" presId="urn:microsoft.com/office/officeart/2005/8/layout/list1"/>
    <dgm:cxn modelId="{07FC317D-0723-4329-A51E-35B48246A104}" type="presParOf" srcId="{40B2EB31-098C-4F10-9AF1-C683B2FA0378}" destId="{2294653B-6D18-47B4-AA4E-6B1189DC2491}" srcOrd="0" destOrd="0" presId="urn:microsoft.com/office/officeart/2005/8/layout/list1"/>
    <dgm:cxn modelId="{0B1A0DED-F69D-41BA-B356-7F1A9CC6744C}" type="presParOf" srcId="{40B2EB31-098C-4F10-9AF1-C683B2FA0378}" destId="{E08364D2-AC44-47A3-A679-10CE408A6FFC}" srcOrd="1" destOrd="0" presId="urn:microsoft.com/office/officeart/2005/8/layout/list1"/>
    <dgm:cxn modelId="{D093206C-9F60-4A66-A11E-F7264674AC20}" type="presParOf" srcId="{EAFCA2B2-8EC7-431F-A4CA-014ABE6E052C}" destId="{BF6FBBCF-C329-4C95-90F1-4B83BB9019EA}" srcOrd="9" destOrd="0" presId="urn:microsoft.com/office/officeart/2005/8/layout/list1"/>
    <dgm:cxn modelId="{EDC9A5B0-B1C8-444A-9F31-0C3E318A1B1F}" type="presParOf" srcId="{EAFCA2B2-8EC7-431F-A4CA-014ABE6E052C}" destId="{D1F1FB6B-253E-4303-A717-5FE26F500BF3}" srcOrd="10" destOrd="0" presId="urn:microsoft.com/office/officeart/2005/8/layout/list1"/>
    <dgm:cxn modelId="{652198D6-84CD-405D-AF0E-8564E0DB39FE}" type="presParOf" srcId="{EAFCA2B2-8EC7-431F-A4CA-014ABE6E052C}" destId="{02D7692D-98DF-4D5C-83D6-CEBEEE37E875}" srcOrd="11" destOrd="0" presId="urn:microsoft.com/office/officeart/2005/8/layout/list1"/>
    <dgm:cxn modelId="{C87E822C-709E-49FD-A110-062613D2ACAE}" type="presParOf" srcId="{EAFCA2B2-8EC7-431F-A4CA-014ABE6E052C}" destId="{B419FB83-758E-40AB-969D-9906032EB1D7}" srcOrd="12" destOrd="0" presId="urn:microsoft.com/office/officeart/2005/8/layout/list1"/>
    <dgm:cxn modelId="{E664A327-2072-4FEB-BF98-6284EAE2497B}" type="presParOf" srcId="{B419FB83-758E-40AB-969D-9906032EB1D7}" destId="{C50026B9-2F3D-491E-B64F-E9E23EC82312}" srcOrd="0" destOrd="0" presId="urn:microsoft.com/office/officeart/2005/8/layout/list1"/>
    <dgm:cxn modelId="{C17AC7C4-A417-4FAD-98C1-58B0B14E152D}" type="presParOf" srcId="{B419FB83-758E-40AB-969D-9906032EB1D7}" destId="{ADEBA91A-FBB5-42B6-89CF-99A6DD6B1761}" srcOrd="1" destOrd="0" presId="urn:microsoft.com/office/officeart/2005/8/layout/list1"/>
    <dgm:cxn modelId="{86169A30-2F49-44B3-A689-EA30073E4F18}" type="presParOf" srcId="{EAFCA2B2-8EC7-431F-A4CA-014ABE6E052C}" destId="{80B124B4-B6B9-4AE3-857E-610892A2F477}" srcOrd="13" destOrd="0" presId="urn:microsoft.com/office/officeart/2005/8/layout/list1"/>
    <dgm:cxn modelId="{F523DAAA-E65C-425A-953B-64C893D50363}" type="presParOf" srcId="{EAFCA2B2-8EC7-431F-A4CA-014ABE6E052C}" destId="{C2771137-2F0F-46EE-9D56-F34C5A31B128}" srcOrd="14" destOrd="0" presId="urn:microsoft.com/office/officeart/2005/8/layout/list1"/>
    <dgm:cxn modelId="{E65CA327-51FC-4A34-9F81-BCFFFFFC1ECF}" type="presParOf" srcId="{EAFCA2B2-8EC7-431F-A4CA-014ABE6E052C}" destId="{3408B4E1-79D2-4B1C-9B23-A0512F3CE849}" srcOrd="15" destOrd="0" presId="urn:microsoft.com/office/officeart/2005/8/layout/list1"/>
    <dgm:cxn modelId="{C2D8EBDC-190C-42E0-A8C2-D38B7BA3D3E4}" type="presParOf" srcId="{EAFCA2B2-8EC7-431F-A4CA-014ABE6E052C}" destId="{80BE06B9-18FB-45DD-94CF-76BAB74E3A9E}" srcOrd="16" destOrd="0" presId="urn:microsoft.com/office/officeart/2005/8/layout/list1"/>
    <dgm:cxn modelId="{27181667-6566-43C2-86C1-806C6602E276}" type="presParOf" srcId="{80BE06B9-18FB-45DD-94CF-76BAB74E3A9E}" destId="{6D2ADBA8-23E1-4E3F-ACC1-872C05FA7216}" srcOrd="0" destOrd="0" presId="urn:microsoft.com/office/officeart/2005/8/layout/list1"/>
    <dgm:cxn modelId="{5DE7042B-6631-4E0A-862C-3684D7C9919B}" type="presParOf" srcId="{80BE06B9-18FB-45DD-94CF-76BAB74E3A9E}" destId="{0F915E1B-8092-469B-8DE9-1AB298C422E0}" srcOrd="1" destOrd="0" presId="urn:microsoft.com/office/officeart/2005/8/layout/list1"/>
    <dgm:cxn modelId="{90A37714-1497-48D0-BC5F-F2F80E285774}" type="presParOf" srcId="{EAFCA2B2-8EC7-431F-A4CA-014ABE6E052C}" destId="{695A94B2-BB26-42E1-9D88-917EF0A9530F}" srcOrd="17" destOrd="0" presId="urn:microsoft.com/office/officeart/2005/8/layout/list1"/>
    <dgm:cxn modelId="{F05474CE-BBEE-4666-BF73-C0C5744FF17D}" type="presParOf" srcId="{EAFCA2B2-8EC7-431F-A4CA-014ABE6E052C}" destId="{9E8610B1-6B7F-4178-8E5A-4D3FF1CABA8C}" srcOrd="18" destOrd="0" presId="urn:microsoft.com/office/officeart/2005/8/layout/list1"/>
    <dgm:cxn modelId="{3189F3E0-F35B-448A-81F2-78A06711B730}" type="presParOf" srcId="{EAFCA2B2-8EC7-431F-A4CA-014ABE6E052C}" destId="{BF3C507C-92D7-4315-BDD9-3B6A1064BAA8}" srcOrd="19" destOrd="0" presId="urn:microsoft.com/office/officeart/2005/8/layout/list1"/>
    <dgm:cxn modelId="{548AD6C2-50DF-4856-86ED-578168C0BD8B}" type="presParOf" srcId="{EAFCA2B2-8EC7-431F-A4CA-014ABE6E052C}" destId="{3E8D7D33-6AE7-4ED5-9A02-4A0B9B2F92E0}" srcOrd="20" destOrd="0" presId="urn:microsoft.com/office/officeart/2005/8/layout/list1"/>
    <dgm:cxn modelId="{63CBA145-F10B-489B-8700-2A3B7381271A}" type="presParOf" srcId="{3E8D7D33-6AE7-4ED5-9A02-4A0B9B2F92E0}" destId="{52EE9363-3F3B-4626-8493-D06CE94F09D8}" srcOrd="0" destOrd="0" presId="urn:microsoft.com/office/officeart/2005/8/layout/list1"/>
    <dgm:cxn modelId="{03B5EB18-38C1-4315-8DF9-6980FC135576}" type="presParOf" srcId="{3E8D7D33-6AE7-4ED5-9A02-4A0B9B2F92E0}" destId="{B31A9B98-0B09-4A8F-A581-6BEB2147F112}" srcOrd="1" destOrd="0" presId="urn:microsoft.com/office/officeart/2005/8/layout/list1"/>
    <dgm:cxn modelId="{4C5A6909-DDBA-4897-BBD4-BB1BC5EDDB1E}" type="presParOf" srcId="{EAFCA2B2-8EC7-431F-A4CA-014ABE6E052C}" destId="{60A95902-38C5-4675-AFBA-AB753E9825B1}" srcOrd="21" destOrd="0" presId="urn:microsoft.com/office/officeart/2005/8/layout/list1"/>
    <dgm:cxn modelId="{23B62CCF-FD0B-4060-A52E-8EAE8A43EE65}" type="presParOf" srcId="{EAFCA2B2-8EC7-431F-A4CA-014ABE6E052C}" destId="{31655525-3A77-498C-A778-16B13D40E0FD}" srcOrd="22" destOrd="0" presId="urn:microsoft.com/office/officeart/2005/8/layout/list1"/>
    <dgm:cxn modelId="{F2F954DC-8E42-4F23-99DB-61741EDB9132}" type="presParOf" srcId="{EAFCA2B2-8EC7-431F-A4CA-014ABE6E052C}" destId="{B00AE4B7-F224-4279-BAF1-0E029DAF6CC6}" srcOrd="23" destOrd="0" presId="urn:microsoft.com/office/officeart/2005/8/layout/list1"/>
    <dgm:cxn modelId="{870D3B0D-1C76-4E04-9804-9C7703AED805}" type="presParOf" srcId="{EAFCA2B2-8EC7-431F-A4CA-014ABE6E052C}" destId="{E5D41BA8-9EB7-442C-8D8C-223E5AB77EEA}" srcOrd="24" destOrd="0" presId="urn:microsoft.com/office/officeart/2005/8/layout/list1"/>
    <dgm:cxn modelId="{6F31ECF9-13BF-4B65-99FE-9F18AFCAF1E8}" type="presParOf" srcId="{E5D41BA8-9EB7-442C-8D8C-223E5AB77EEA}" destId="{D6AE6A88-B8DB-4734-A5E0-7570B2377332}" srcOrd="0" destOrd="0" presId="urn:microsoft.com/office/officeart/2005/8/layout/list1"/>
    <dgm:cxn modelId="{EAF99060-00EC-4EB0-B06F-D71450784981}" type="presParOf" srcId="{E5D41BA8-9EB7-442C-8D8C-223E5AB77EEA}" destId="{104E97AE-63B8-4D72-B3CA-427EAF41508F}" srcOrd="1" destOrd="0" presId="urn:microsoft.com/office/officeart/2005/8/layout/list1"/>
    <dgm:cxn modelId="{C71D2AD7-9AC3-4A77-B180-BC54915829D7}" type="presParOf" srcId="{EAFCA2B2-8EC7-431F-A4CA-014ABE6E052C}" destId="{5BACA568-763C-49C5-928E-0194EA2CF181}" srcOrd="25" destOrd="0" presId="urn:microsoft.com/office/officeart/2005/8/layout/list1"/>
    <dgm:cxn modelId="{0D9F19AF-5E9B-4B78-AE38-EA5CCB407D05}" type="presParOf" srcId="{EAFCA2B2-8EC7-431F-A4CA-014ABE6E052C}" destId="{A07BBE38-12CF-41C5-8107-1816E2304140}" srcOrd="26" destOrd="0" presId="urn:microsoft.com/office/officeart/2005/8/layout/list1"/>
    <dgm:cxn modelId="{0BA36A33-5894-4C1F-8404-12ED91C9B2D4}" type="presParOf" srcId="{EAFCA2B2-8EC7-431F-A4CA-014ABE6E052C}" destId="{B94F5D63-DFDE-462A-A49F-2B7749F2D039}" srcOrd="27" destOrd="0" presId="urn:microsoft.com/office/officeart/2005/8/layout/list1"/>
    <dgm:cxn modelId="{1F1C1C73-8FEA-4131-BD11-30B7C7C58513}" type="presParOf" srcId="{EAFCA2B2-8EC7-431F-A4CA-014ABE6E052C}" destId="{A982D311-F9B9-4305-9E5D-C1B150A2C925}" srcOrd="28" destOrd="0" presId="urn:microsoft.com/office/officeart/2005/8/layout/list1"/>
    <dgm:cxn modelId="{FEDCE3C1-29A0-45D3-93C0-930BA8ABA553}" type="presParOf" srcId="{A982D311-F9B9-4305-9E5D-C1B150A2C925}" destId="{F875BE82-44CC-4DB3-8A01-CFF02F5BF020}" srcOrd="0" destOrd="0" presId="urn:microsoft.com/office/officeart/2005/8/layout/list1"/>
    <dgm:cxn modelId="{FA2A5356-4DEF-46CA-80D2-C15C2B5BECBC}" type="presParOf" srcId="{A982D311-F9B9-4305-9E5D-C1B150A2C925}" destId="{23FBC55F-8C9A-4604-8A9C-0E192F8D5F40}" srcOrd="1" destOrd="0" presId="urn:microsoft.com/office/officeart/2005/8/layout/list1"/>
    <dgm:cxn modelId="{71D74E83-0081-4229-8B81-1FC76224CF93}" type="presParOf" srcId="{EAFCA2B2-8EC7-431F-A4CA-014ABE6E052C}" destId="{2D6E6616-8100-4D8B-96C4-20B733A80B71}" srcOrd="29" destOrd="0" presId="urn:microsoft.com/office/officeart/2005/8/layout/list1"/>
    <dgm:cxn modelId="{68E1DC86-376B-4C6E-9C5B-D0F925D809C5}" type="presParOf" srcId="{EAFCA2B2-8EC7-431F-A4CA-014ABE6E052C}" destId="{8F13DDE6-6A1E-4936-A6E9-5C4309AC469A}" srcOrd="30" destOrd="0" presId="urn:microsoft.com/office/officeart/2005/8/layout/list1"/>
    <dgm:cxn modelId="{974986DB-D0F2-4F2D-8BA4-FD879F765F42}" type="presParOf" srcId="{EAFCA2B2-8EC7-431F-A4CA-014ABE6E052C}" destId="{03EE3F1F-F62B-491C-A529-C3290D567501}" srcOrd="31" destOrd="0" presId="urn:microsoft.com/office/officeart/2005/8/layout/list1"/>
    <dgm:cxn modelId="{22EE27DA-0671-40CF-B610-7C95F138CF1E}" type="presParOf" srcId="{EAFCA2B2-8EC7-431F-A4CA-014ABE6E052C}" destId="{806B2E1B-50B0-4F56-A63D-C6D96D62E52C}" srcOrd="32" destOrd="0" presId="urn:microsoft.com/office/officeart/2005/8/layout/list1"/>
    <dgm:cxn modelId="{D6F77BCE-F37C-4DE5-82AB-DC10A0790DB6}" type="presParOf" srcId="{806B2E1B-50B0-4F56-A63D-C6D96D62E52C}" destId="{91F5371D-6D52-4312-95C1-B46ACF0A1130}" srcOrd="0" destOrd="0" presId="urn:microsoft.com/office/officeart/2005/8/layout/list1"/>
    <dgm:cxn modelId="{AF1E7D8D-A6DD-4C79-B088-1AF113A1DBB5}" type="presParOf" srcId="{806B2E1B-50B0-4F56-A63D-C6D96D62E52C}" destId="{4BD7B1EF-E2F1-4DD6-BC01-6C0FE7E8B7D2}" srcOrd="1" destOrd="0" presId="urn:microsoft.com/office/officeart/2005/8/layout/list1"/>
    <dgm:cxn modelId="{094FC9AE-B33B-4639-8A7F-07D820E3FECA}" type="presParOf" srcId="{EAFCA2B2-8EC7-431F-A4CA-014ABE6E052C}" destId="{18C6517A-2467-4378-8972-7474B3494F2B}" srcOrd="33" destOrd="0" presId="urn:microsoft.com/office/officeart/2005/8/layout/list1"/>
    <dgm:cxn modelId="{0419B921-BC70-47FE-A5E6-EDDD05D150D9}" type="presParOf" srcId="{EAFCA2B2-8EC7-431F-A4CA-014ABE6E052C}" destId="{0E54C2FB-0D82-495A-95A1-C742EBAA448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A1BBE-A670-41DE-A864-A04CAE39790C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7EE59F9-98B5-4794-B131-57F578EA9EAD}">
      <dgm:prSet phldrT="[Текст]"/>
      <dgm:spPr/>
      <dgm:t>
        <a:bodyPr/>
        <a:lstStyle/>
        <a:p>
          <a:r>
            <a:rPr lang="ru-RU" dirty="0" smtClean="0"/>
            <a:t>Личное подсобное хозяйство (ЛПХ)</a:t>
          </a:r>
          <a:endParaRPr lang="ru-RU" dirty="0"/>
        </a:p>
      </dgm:t>
    </dgm:pt>
    <dgm:pt modelId="{365A1338-4D53-4E37-8D64-F3B8A1BF1942}" type="parTrans" cxnId="{A382B9D7-99FD-431C-98E3-4149982CB081}">
      <dgm:prSet/>
      <dgm:spPr/>
      <dgm:t>
        <a:bodyPr/>
        <a:lstStyle/>
        <a:p>
          <a:endParaRPr lang="ru-RU"/>
        </a:p>
      </dgm:t>
    </dgm:pt>
    <dgm:pt modelId="{6CA708A3-65B7-49C6-9E3F-15858842A148}" type="sibTrans" cxnId="{A382B9D7-99FD-431C-98E3-4149982CB081}">
      <dgm:prSet/>
      <dgm:spPr/>
      <dgm:t>
        <a:bodyPr/>
        <a:lstStyle/>
        <a:p>
          <a:endParaRPr lang="ru-RU"/>
        </a:p>
      </dgm:t>
    </dgm:pt>
    <dgm:pt modelId="{1A1B88C0-0B65-45D0-A4B8-BA4DCE34C32D}" type="asst">
      <dgm:prSet phldrT="[Текст]"/>
      <dgm:spPr/>
      <dgm:t>
        <a:bodyPr/>
        <a:lstStyle/>
        <a:p>
          <a:r>
            <a:rPr lang="ru-RU" dirty="0" smtClean="0"/>
            <a:t>Сельскохозяйственный потребительский кооператив (СПоК)</a:t>
          </a:r>
          <a:endParaRPr lang="ru-RU" dirty="0"/>
        </a:p>
      </dgm:t>
    </dgm:pt>
    <dgm:pt modelId="{A6C47164-929D-4FFD-BB07-4A0F518F60B3}" type="parTrans" cxnId="{11819FCC-FBEA-4118-BAC2-4B6EEE002EF1}">
      <dgm:prSet/>
      <dgm:spPr/>
      <dgm:t>
        <a:bodyPr/>
        <a:lstStyle/>
        <a:p>
          <a:endParaRPr lang="ru-RU"/>
        </a:p>
      </dgm:t>
    </dgm:pt>
    <dgm:pt modelId="{3E1695BB-6328-4B8D-BECC-3BB1C44AD886}" type="sibTrans" cxnId="{11819FCC-FBEA-4118-BAC2-4B6EEE002EF1}">
      <dgm:prSet/>
      <dgm:spPr/>
      <dgm:t>
        <a:bodyPr/>
        <a:lstStyle/>
        <a:p>
          <a:endParaRPr lang="ru-RU"/>
        </a:p>
      </dgm:t>
    </dgm:pt>
    <dgm:pt modelId="{85D93A51-BB64-4BBE-9EAF-E48ABEB8B11C}">
      <dgm:prSet phldrT="[Текст]"/>
      <dgm:spPr/>
      <dgm:t>
        <a:bodyPr/>
        <a:lstStyle/>
        <a:p>
          <a:r>
            <a:rPr lang="ru-RU" dirty="0" smtClean="0"/>
            <a:t>Индивидуальный предприниматель (ИП)</a:t>
          </a:r>
          <a:endParaRPr lang="ru-RU" dirty="0"/>
        </a:p>
      </dgm:t>
    </dgm:pt>
    <dgm:pt modelId="{0C55FD1B-CDD3-4375-81A9-C84D452DDCC4}" type="parTrans" cxnId="{D52A3370-0FED-4AB1-A60B-92753782D0DA}">
      <dgm:prSet/>
      <dgm:spPr/>
      <dgm:t>
        <a:bodyPr/>
        <a:lstStyle/>
        <a:p>
          <a:endParaRPr lang="ru-RU"/>
        </a:p>
      </dgm:t>
    </dgm:pt>
    <dgm:pt modelId="{3F540B44-E13D-4890-97D8-50F860550D40}" type="sibTrans" cxnId="{D52A3370-0FED-4AB1-A60B-92753782D0DA}">
      <dgm:prSet/>
      <dgm:spPr/>
      <dgm:t>
        <a:bodyPr/>
        <a:lstStyle/>
        <a:p>
          <a:endParaRPr lang="ru-RU"/>
        </a:p>
      </dgm:t>
    </dgm:pt>
    <dgm:pt modelId="{EA93AE35-4E73-46F9-94BE-3D2DA77F850E}">
      <dgm:prSet phldrT="[Текст]"/>
      <dgm:spPr/>
      <dgm:t>
        <a:bodyPr/>
        <a:lstStyle/>
        <a:p>
          <a:r>
            <a:rPr lang="ru-RU" dirty="0" smtClean="0"/>
            <a:t>Крестьянское (фермерское) хозяйство (КФХ)</a:t>
          </a:r>
          <a:endParaRPr lang="ru-RU" dirty="0"/>
        </a:p>
      </dgm:t>
    </dgm:pt>
    <dgm:pt modelId="{A895AB1F-FCB1-4BD5-A734-167EE7100261}" type="parTrans" cxnId="{C21C6557-546E-4D5A-AC71-68B8F2BFDB84}">
      <dgm:prSet/>
      <dgm:spPr/>
      <dgm:t>
        <a:bodyPr/>
        <a:lstStyle/>
        <a:p>
          <a:endParaRPr lang="ru-RU"/>
        </a:p>
      </dgm:t>
    </dgm:pt>
    <dgm:pt modelId="{F33B1738-E0A0-4ED1-A8F5-D53026C6AB11}" type="sibTrans" cxnId="{C21C6557-546E-4D5A-AC71-68B8F2BFDB84}">
      <dgm:prSet/>
      <dgm:spPr/>
      <dgm:t>
        <a:bodyPr/>
        <a:lstStyle/>
        <a:p>
          <a:endParaRPr lang="ru-RU"/>
        </a:p>
      </dgm:t>
    </dgm:pt>
    <dgm:pt modelId="{CE619160-5C29-499D-8965-6C2C9CE7F5AB}">
      <dgm:prSet phldrT="[Текст]"/>
      <dgm:spPr/>
      <dgm:t>
        <a:bodyPr/>
        <a:lstStyle/>
        <a:p>
          <a:r>
            <a:rPr lang="ru-RU" dirty="0" smtClean="0"/>
            <a:t>Общество с ограниченной ответственностью (ООО)</a:t>
          </a:r>
          <a:endParaRPr lang="ru-RU" dirty="0"/>
        </a:p>
      </dgm:t>
    </dgm:pt>
    <dgm:pt modelId="{91F9B7BD-AA1D-4F2F-9C0B-A4E44B1B36FF}" type="parTrans" cxnId="{8AE75D7E-0C87-4AF5-9F45-0EAA6988A541}">
      <dgm:prSet/>
      <dgm:spPr/>
      <dgm:t>
        <a:bodyPr/>
        <a:lstStyle/>
        <a:p>
          <a:endParaRPr lang="ru-RU"/>
        </a:p>
      </dgm:t>
    </dgm:pt>
    <dgm:pt modelId="{E950D726-2CC3-43AA-86F8-78B3875C6F75}" type="sibTrans" cxnId="{8AE75D7E-0C87-4AF5-9F45-0EAA6988A541}">
      <dgm:prSet/>
      <dgm:spPr/>
      <dgm:t>
        <a:bodyPr/>
        <a:lstStyle/>
        <a:p>
          <a:endParaRPr lang="ru-RU"/>
        </a:p>
      </dgm:t>
    </dgm:pt>
    <dgm:pt modelId="{95385ED6-B243-4F48-8B50-36D7BE8A60CF}">
      <dgm:prSet phldrT="[Текст]"/>
      <dgm:spPr/>
      <dgm:t>
        <a:bodyPr/>
        <a:lstStyle/>
        <a:p>
          <a:r>
            <a:rPr lang="ru-RU" dirty="0" smtClean="0"/>
            <a:t>Акционерное общество (АО)</a:t>
          </a:r>
          <a:endParaRPr lang="ru-RU" dirty="0"/>
        </a:p>
      </dgm:t>
    </dgm:pt>
    <dgm:pt modelId="{DC69DEA1-6ADC-480A-9711-F8A5C7EF1798}" type="parTrans" cxnId="{B57E76F6-2DB5-4664-AF32-E088F5688015}">
      <dgm:prSet/>
      <dgm:spPr/>
      <dgm:t>
        <a:bodyPr/>
        <a:lstStyle/>
        <a:p>
          <a:endParaRPr lang="ru-RU"/>
        </a:p>
      </dgm:t>
    </dgm:pt>
    <dgm:pt modelId="{458947A4-ABEB-42A4-9C42-58951B2FBF19}" type="sibTrans" cxnId="{B57E76F6-2DB5-4664-AF32-E088F5688015}">
      <dgm:prSet/>
      <dgm:spPr/>
      <dgm:t>
        <a:bodyPr/>
        <a:lstStyle/>
        <a:p>
          <a:endParaRPr lang="ru-RU"/>
        </a:p>
      </dgm:t>
    </dgm:pt>
    <dgm:pt modelId="{E897AEB6-7F71-423F-9907-8EF9CF2A2EC7}">
      <dgm:prSet phldrT="[Текст]"/>
      <dgm:spPr/>
      <dgm:t>
        <a:bodyPr/>
        <a:lstStyle/>
        <a:p>
          <a:r>
            <a:rPr lang="ru-RU" dirty="0" smtClean="0"/>
            <a:t>Сельскохозяйственный производственный кооператив (СПК)</a:t>
          </a:r>
          <a:endParaRPr lang="ru-RU" dirty="0"/>
        </a:p>
      </dgm:t>
    </dgm:pt>
    <dgm:pt modelId="{A4D3E6AD-3BB1-452D-8B68-629988EACDF0}" type="parTrans" cxnId="{66886C29-0DAE-47E5-8727-8D13FB3B073E}">
      <dgm:prSet/>
      <dgm:spPr/>
      <dgm:t>
        <a:bodyPr/>
        <a:lstStyle/>
        <a:p>
          <a:endParaRPr lang="ru-RU"/>
        </a:p>
      </dgm:t>
    </dgm:pt>
    <dgm:pt modelId="{F8193F4C-7F4D-408F-B6A3-97539E1B462F}" type="sibTrans" cxnId="{66886C29-0DAE-47E5-8727-8D13FB3B073E}">
      <dgm:prSet/>
      <dgm:spPr/>
      <dgm:t>
        <a:bodyPr/>
        <a:lstStyle/>
        <a:p>
          <a:endParaRPr lang="ru-RU"/>
        </a:p>
      </dgm:t>
    </dgm:pt>
    <dgm:pt modelId="{65FB2522-7B48-4876-A5C9-E30FE012F4C4}" type="pres">
      <dgm:prSet presAssocID="{A77A1BBE-A670-41DE-A864-A04CAE3979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DB7239-D004-422C-80B5-34EEFC327B28}" type="pres">
      <dgm:prSet presAssocID="{37EE59F9-98B5-4794-B131-57F578EA9EAD}" presName="hierRoot1" presStyleCnt="0">
        <dgm:presLayoutVars>
          <dgm:hierBranch val="init"/>
        </dgm:presLayoutVars>
      </dgm:prSet>
      <dgm:spPr/>
    </dgm:pt>
    <dgm:pt modelId="{3C642777-ECDC-4D07-AF90-3116FCA59FB4}" type="pres">
      <dgm:prSet presAssocID="{37EE59F9-98B5-4794-B131-57F578EA9EAD}" presName="rootComposite1" presStyleCnt="0"/>
      <dgm:spPr/>
    </dgm:pt>
    <dgm:pt modelId="{22054540-7448-4773-8C1B-CA5BCAC39C55}" type="pres">
      <dgm:prSet presAssocID="{37EE59F9-98B5-4794-B131-57F578EA9E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38FF9-AF7C-4AA5-8EE9-F4F1BFA5E2CF}" type="pres">
      <dgm:prSet presAssocID="{37EE59F9-98B5-4794-B131-57F578EA9E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67AC25-5CAD-4362-83DE-1705DFD03721}" type="pres">
      <dgm:prSet presAssocID="{37EE59F9-98B5-4794-B131-57F578EA9EAD}" presName="hierChild2" presStyleCnt="0"/>
      <dgm:spPr/>
    </dgm:pt>
    <dgm:pt modelId="{8E22CA93-DE02-4895-A6AB-56AFA573EBD3}" type="pres">
      <dgm:prSet presAssocID="{0C55FD1B-CDD3-4375-81A9-C84D452DDCC4}" presName="Name37" presStyleLbl="parChTrans1D2" presStyleIdx="0" presStyleCnt="6"/>
      <dgm:spPr/>
      <dgm:t>
        <a:bodyPr/>
        <a:lstStyle/>
        <a:p>
          <a:endParaRPr lang="ru-RU"/>
        </a:p>
      </dgm:t>
    </dgm:pt>
    <dgm:pt modelId="{E36C3F5C-574F-4050-8798-750A3845C7BB}" type="pres">
      <dgm:prSet presAssocID="{85D93A51-BB64-4BBE-9EAF-E48ABEB8B11C}" presName="hierRoot2" presStyleCnt="0">
        <dgm:presLayoutVars>
          <dgm:hierBranch val="init"/>
        </dgm:presLayoutVars>
      </dgm:prSet>
      <dgm:spPr/>
    </dgm:pt>
    <dgm:pt modelId="{98A5D2EE-DB7F-4F43-A386-5DE1AFC28351}" type="pres">
      <dgm:prSet presAssocID="{85D93A51-BB64-4BBE-9EAF-E48ABEB8B11C}" presName="rootComposite" presStyleCnt="0"/>
      <dgm:spPr/>
    </dgm:pt>
    <dgm:pt modelId="{1B286728-7330-41DE-A880-ABA08F1D57F3}" type="pres">
      <dgm:prSet presAssocID="{85D93A51-BB64-4BBE-9EAF-E48ABEB8B11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A5A6F-4909-4918-BE08-935B0D755747}" type="pres">
      <dgm:prSet presAssocID="{85D93A51-BB64-4BBE-9EAF-E48ABEB8B11C}" presName="rootConnector" presStyleLbl="node2" presStyleIdx="0" presStyleCnt="5"/>
      <dgm:spPr/>
      <dgm:t>
        <a:bodyPr/>
        <a:lstStyle/>
        <a:p>
          <a:endParaRPr lang="ru-RU"/>
        </a:p>
      </dgm:t>
    </dgm:pt>
    <dgm:pt modelId="{1C7503B0-4E57-45BA-9AAD-D6A220359FDC}" type="pres">
      <dgm:prSet presAssocID="{85D93A51-BB64-4BBE-9EAF-E48ABEB8B11C}" presName="hierChild4" presStyleCnt="0"/>
      <dgm:spPr/>
    </dgm:pt>
    <dgm:pt modelId="{08ADD661-A29C-4C73-BB18-35D878DDDAB6}" type="pres">
      <dgm:prSet presAssocID="{85D93A51-BB64-4BBE-9EAF-E48ABEB8B11C}" presName="hierChild5" presStyleCnt="0"/>
      <dgm:spPr/>
    </dgm:pt>
    <dgm:pt modelId="{DA2FD5B1-11D7-46EE-9D86-69A7F3198821}" type="pres">
      <dgm:prSet presAssocID="{A895AB1F-FCB1-4BD5-A734-167EE7100261}" presName="Name37" presStyleLbl="parChTrans1D2" presStyleIdx="1" presStyleCnt="6"/>
      <dgm:spPr/>
      <dgm:t>
        <a:bodyPr/>
        <a:lstStyle/>
        <a:p>
          <a:endParaRPr lang="ru-RU"/>
        </a:p>
      </dgm:t>
    </dgm:pt>
    <dgm:pt modelId="{3D6007AB-4308-4F42-BEB7-6A669BBC9D36}" type="pres">
      <dgm:prSet presAssocID="{EA93AE35-4E73-46F9-94BE-3D2DA77F850E}" presName="hierRoot2" presStyleCnt="0">
        <dgm:presLayoutVars>
          <dgm:hierBranch val="init"/>
        </dgm:presLayoutVars>
      </dgm:prSet>
      <dgm:spPr/>
    </dgm:pt>
    <dgm:pt modelId="{98D288FC-BFA1-4199-A5B0-6997D366FADE}" type="pres">
      <dgm:prSet presAssocID="{EA93AE35-4E73-46F9-94BE-3D2DA77F850E}" presName="rootComposite" presStyleCnt="0"/>
      <dgm:spPr/>
    </dgm:pt>
    <dgm:pt modelId="{B7D2F5D3-0F33-4FCF-81C0-143906882234}" type="pres">
      <dgm:prSet presAssocID="{EA93AE35-4E73-46F9-94BE-3D2DA77F850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1342D-67E0-41FD-83D1-D0F6B7C42D38}" type="pres">
      <dgm:prSet presAssocID="{EA93AE35-4E73-46F9-94BE-3D2DA77F850E}" presName="rootConnector" presStyleLbl="node2" presStyleIdx="1" presStyleCnt="5"/>
      <dgm:spPr/>
      <dgm:t>
        <a:bodyPr/>
        <a:lstStyle/>
        <a:p>
          <a:endParaRPr lang="ru-RU"/>
        </a:p>
      </dgm:t>
    </dgm:pt>
    <dgm:pt modelId="{92582E4D-080F-4423-AC7C-03AAEE2E83C8}" type="pres">
      <dgm:prSet presAssocID="{EA93AE35-4E73-46F9-94BE-3D2DA77F850E}" presName="hierChild4" presStyleCnt="0"/>
      <dgm:spPr/>
    </dgm:pt>
    <dgm:pt modelId="{A02493B6-BAEB-44EC-AAAC-3A52640015FD}" type="pres">
      <dgm:prSet presAssocID="{EA93AE35-4E73-46F9-94BE-3D2DA77F850E}" presName="hierChild5" presStyleCnt="0"/>
      <dgm:spPr/>
    </dgm:pt>
    <dgm:pt modelId="{B102139D-4A8F-4471-A334-4BB5A6272312}" type="pres">
      <dgm:prSet presAssocID="{91F9B7BD-AA1D-4F2F-9C0B-A4E44B1B36FF}" presName="Name37" presStyleLbl="parChTrans1D2" presStyleIdx="2" presStyleCnt="6"/>
      <dgm:spPr/>
      <dgm:t>
        <a:bodyPr/>
        <a:lstStyle/>
        <a:p>
          <a:endParaRPr lang="ru-RU"/>
        </a:p>
      </dgm:t>
    </dgm:pt>
    <dgm:pt modelId="{26B6B5FA-600F-4B4F-81B6-0383DBD8BBBD}" type="pres">
      <dgm:prSet presAssocID="{CE619160-5C29-499D-8965-6C2C9CE7F5AB}" presName="hierRoot2" presStyleCnt="0">
        <dgm:presLayoutVars>
          <dgm:hierBranch val="init"/>
        </dgm:presLayoutVars>
      </dgm:prSet>
      <dgm:spPr/>
    </dgm:pt>
    <dgm:pt modelId="{B4071F96-448E-4A49-B033-725180BA2FC0}" type="pres">
      <dgm:prSet presAssocID="{CE619160-5C29-499D-8965-6C2C9CE7F5AB}" presName="rootComposite" presStyleCnt="0"/>
      <dgm:spPr/>
    </dgm:pt>
    <dgm:pt modelId="{E2D1834A-371E-47AE-8B76-B66DE2EDD4BC}" type="pres">
      <dgm:prSet presAssocID="{CE619160-5C29-499D-8965-6C2C9CE7F5A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366011-F1E4-4C43-A591-0DD1CFF941C5}" type="pres">
      <dgm:prSet presAssocID="{CE619160-5C29-499D-8965-6C2C9CE7F5AB}" presName="rootConnector" presStyleLbl="node2" presStyleIdx="2" presStyleCnt="5"/>
      <dgm:spPr/>
      <dgm:t>
        <a:bodyPr/>
        <a:lstStyle/>
        <a:p>
          <a:endParaRPr lang="ru-RU"/>
        </a:p>
      </dgm:t>
    </dgm:pt>
    <dgm:pt modelId="{8A7858AE-809F-46DC-A327-9A441111E593}" type="pres">
      <dgm:prSet presAssocID="{CE619160-5C29-499D-8965-6C2C9CE7F5AB}" presName="hierChild4" presStyleCnt="0"/>
      <dgm:spPr/>
    </dgm:pt>
    <dgm:pt modelId="{1831BF3F-392E-4B45-A0DF-9F3D78466983}" type="pres">
      <dgm:prSet presAssocID="{CE619160-5C29-499D-8965-6C2C9CE7F5AB}" presName="hierChild5" presStyleCnt="0"/>
      <dgm:spPr/>
    </dgm:pt>
    <dgm:pt modelId="{240AF5B5-170A-4026-B9CF-98BC1A18556F}" type="pres">
      <dgm:prSet presAssocID="{DC69DEA1-6ADC-480A-9711-F8A5C7EF1798}" presName="Name37" presStyleLbl="parChTrans1D2" presStyleIdx="3" presStyleCnt="6"/>
      <dgm:spPr/>
      <dgm:t>
        <a:bodyPr/>
        <a:lstStyle/>
        <a:p>
          <a:endParaRPr lang="ru-RU"/>
        </a:p>
      </dgm:t>
    </dgm:pt>
    <dgm:pt modelId="{4B37D8DC-B0C2-4020-A2CB-B33B0805310C}" type="pres">
      <dgm:prSet presAssocID="{95385ED6-B243-4F48-8B50-36D7BE8A60CF}" presName="hierRoot2" presStyleCnt="0">
        <dgm:presLayoutVars>
          <dgm:hierBranch val="init"/>
        </dgm:presLayoutVars>
      </dgm:prSet>
      <dgm:spPr/>
    </dgm:pt>
    <dgm:pt modelId="{66B73379-CA1E-4955-9D22-850A14C6610B}" type="pres">
      <dgm:prSet presAssocID="{95385ED6-B243-4F48-8B50-36D7BE8A60CF}" presName="rootComposite" presStyleCnt="0"/>
      <dgm:spPr/>
    </dgm:pt>
    <dgm:pt modelId="{80D30B38-B9BE-4679-9E4E-7021FB4EA950}" type="pres">
      <dgm:prSet presAssocID="{95385ED6-B243-4F48-8B50-36D7BE8A60C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2F6FE-E948-46CA-8BB9-42C612D06155}" type="pres">
      <dgm:prSet presAssocID="{95385ED6-B243-4F48-8B50-36D7BE8A60CF}" presName="rootConnector" presStyleLbl="node2" presStyleIdx="3" presStyleCnt="5"/>
      <dgm:spPr/>
      <dgm:t>
        <a:bodyPr/>
        <a:lstStyle/>
        <a:p>
          <a:endParaRPr lang="ru-RU"/>
        </a:p>
      </dgm:t>
    </dgm:pt>
    <dgm:pt modelId="{3E787D86-1BD4-43DB-8192-109D10747A53}" type="pres">
      <dgm:prSet presAssocID="{95385ED6-B243-4F48-8B50-36D7BE8A60CF}" presName="hierChild4" presStyleCnt="0"/>
      <dgm:spPr/>
    </dgm:pt>
    <dgm:pt modelId="{B7135535-2A82-4446-BFF2-1EA0F57AF748}" type="pres">
      <dgm:prSet presAssocID="{95385ED6-B243-4F48-8B50-36D7BE8A60CF}" presName="hierChild5" presStyleCnt="0"/>
      <dgm:spPr/>
    </dgm:pt>
    <dgm:pt modelId="{C4B5423E-608E-43E9-9440-5582B0E4DD6A}" type="pres">
      <dgm:prSet presAssocID="{A4D3E6AD-3BB1-452D-8B68-629988EACDF0}" presName="Name37" presStyleLbl="parChTrans1D2" presStyleIdx="4" presStyleCnt="6"/>
      <dgm:spPr/>
      <dgm:t>
        <a:bodyPr/>
        <a:lstStyle/>
        <a:p>
          <a:endParaRPr lang="ru-RU"/>
        </a:p>
      </dgm:t>
    </dgm:pt>
    <dgm:pt modelId="{BC7F7D23-B204-4A0F-A23D-5A75D1AEF4A3}" type="pres">
      <dgm:prSet presAssocID="{E897AEB6-7F71-423F-9907-8EF9CF2A2EC7}" presName="hierRoot2" presStyleCnt="0">
        <dgm:presLayoutVars>
          <dgm:hierBranch val="init"/>
        </dgm:presLayoutVars>
      </dgm:prSet>
      <dgm:spPr/>
    </dgm:pt>
    <dgm:pt modelId="{A8584A69-7732-4AA3-9B8C-A60A95048F41}" type="pres">
      <dgm:prSet presAssocID="{E897AEB6-7F71-423F-9907-8EF9CF2A2EC7}" presName="rootComposite" presStyleCnt="0"/>
      <dgm:spPr/>
    </dgm:pt>
    <dgm:pt modelId="{CC95283D-38C4-4C4C-8187-85CC0BAFE156}" type="pres">
      <dgm:prSet presAssocID="{E897AEB6-7F71-423F-9907-8EF9CF2A2EC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7EC37-5C99-4D21-98DA-DAC1827D1730}" type="pres">
      <dgm:prSet presAssocID="{E897AEB6-7F71-423F-9907-8EF9CF2A2EC7}" presName="rootConnector" presStyleLbl="node2" presStyleIdx="4" presStyleCnt="5"/>
      <dgm:spPr/>
      <dgm:t>
        <a:bodyPr/>
        <a:lstStyle/>
        <a:p>
          <a:endParaRPr lang="ru-RU"/>
        </a:p>
      </dgm:t>
    </dgm:pt>
    <dgm:pt modelId="{BA0F1184-DF87-4A09-827D-9E82B31B997E}" type="pres">
      <dgm:prSet presAssocID="{E897AEB6-7F71-423F-9907-8EF9CF2A2EC7}" presName="hierChild4" presStyleCnt="0"/>
      <dgm:spPr/>
    </dgm:pt>
    <dgm:pt modelId="{8C2327EA-44DF-4F9C-9644-EA26B1BF6E03}" type="pres">
      <dgm:prSet presAssocID="{E897AEB6-7F71-423F-9907-8EF9CF2A2EC7}" presName="hierChild5" presStyleCnt="0"/>
      <dgm:spPr/>
    </dgm:pt>
    <dgm:pt modelId="{2C4D9711-A7D9-4D74-A0F6-4727AE03C2A7}" type="pres">
      <dgm:prSet presAssocID="{37EE59F9-98B5-4794-B131-57F578EA9EAD}" presName="hierChild3" presStyleCnt="0"/>
      <dgm:spPr/>
    </dgm:pt>
    <dgm:pt modelId="{8DD0C61B-55F1-49D5-9724-F8937C5DA34F}" type="pres">
      <dgm:prSet presAssocID="{A6C47164-929D-4FFD-BB07-4A0F518F60B3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6C471811-E43D-4244-A768-C4775DE7AA86}" type="pres">
      <dgm:prSet presAssocID="{1A1B88C0-0B65-45D0-A4B8-BA4DCE34C32D}" presName="hierRoot3" presStyleCnt="0">
        <dgm:presLayoutVars>
          <dgm:hierBranch val="init"/>
        </dgm:presLayoutVars>
      </dgm:prSet>
      <dgm:spPr/>
    </dgm:pt>
    <dgm:pt modelId="{2B21C523-A039-4871-A7A4-66CEA7AB05E7}" type="pres">
      <dgm:prSet presAssocID="{1A1B88C0-0B65-45D0-A4B8-BA4DCE34C32D}" presName="rootComposite3" presStyleCnt="0"/>
      <dgm:spPr/>
    </dgm:pt>
    <dgm:pt modelId="{4512C250-F1BA-48EB-9379-108220FE69D5}" type="pres">
      <dgm:prSet presAssocID="{1A1B88C0-0B65-45D0-A4B8-BA4DCE34C32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B5F7B2-9FFE-4EFF-9174-032F1F1CCE08}" type="pres">
      <dgm:prSet presAssocID="{1A1B88C0-0B65-45D0-A4B8-BA4DCE34C32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9633234-F387-4E7B-9BEB-16E9D7E4CC85}" type="pres">
      <dgm:prSet presAssocID="{1A1B88C0-0B65-45D0-A4B8-BA4DCE34C32D}" presName="hierChild6" presStyleCnt="0"/>
      <dgm:spPr/>
    </dgm:pt>
    <dgm:pt modelId="{9356AF8F-181E-4790-902F-57702B25F1DF}" type="pres">
      <dgm:prSet presAssocID="{1A1B88C0-0B65-45D0-A4B8-BA4DCE34C32D}" presName="hierChild7" presStyleCnt="0"/>
      <dgm:spPr/>
    </dgm:pt>
  </dgm:ptLst>
  <dgm:cxnLst>
    <dgm:cxn modelId="{11819FCC-FBEA-4118-BAC2-4B6EEE002EF1}" srcId="{37EE59F9-98B5-4794-B131-57F578EA9EAD}" destId="{1A1B88C0-0B65-45D0-A4B8-BA4DCE34C32D}" srcOrd="0" destOrd="0" parTransId="{A6C47164-929D-4FFD-BB07-4A0F518F60B3}" sibTransId="{3E1695BB-6328-4B8D-BECC-3BB1C44AD886}"/>
    <dgm:cxn modelId="{2C3D5AD2-029D-4F88-BA60-2E6040036C93}" type="presOf" srcId="{85D93A51-BB64-4BBE-9EAF-E48ABEB8B11C}" destId="{FC5A5A6F-4909-4918-BE08-935B0D755747}" srcOrd="1" destOrd="0" presId="urn:microsoft.com/office/officeart/2005/8/layout/orgChart1"/>
    <dgm:cxn modelId="{9009963D-60C6-4E27-8580-A6B7C265B33D}" type="presOf" srcId="{E897AEB6-7F71-423F-9907-8EF9CF2A2EC7}" destId="{CC95283D-38C4-4C4C-8187-85CC0BAFE156}" srcOrd="0" destOrd="0" presId="urn:microsoft.com/office/officeart/2005/8/layout/orgChart1"/>
    <dgm:cxn modelId="{D52A3370-0FED-4AB1-A60B-92753782D0DA}" srcId="{37EE59F9-98B5-4794-B131-57F578EA9EAD}" destId="{85D93A51-BB64-4BBE-9EAF-E48ABEB8B11C}" srcOrd="1" destOrd="0" parTransId="{0C55FD1B-CDD3-4375-81A9-C84D452DDCC4}" sibTransId="{3F540B44-E13D-4890-97D8-50F860550D40}"/>
    <dgm:cxn modelId="{D09A936B-36ED-4814-A5C1-D4A650B87AE4}" type="presOf" srcId="{DC69DEA1-6ADC-480A-9711-F8A5C7EF1798}" destId="{240AF5B5-170A-4026-B9CF-98BC1A18556F}" srcOrd="0" destOrd="0" presId="urn:microsoft.com/office/officeart/2005/8/layout/orgChart1"/>
    <dgm:cxn modelId="{E37BE573-A7D8-4694-A134-9A8165BE93A5}" type="presOf" srcId="{CE619160-5C29-499D-8965-6C2C9CE7F5AB}" destId="{4F366011-F1E4-4C43-A591-0DD1CFF941C5}" srcOrd="1" destOrd="0" presId="urn:microsoft.com/office/officeart/2005/8/layout/orgChart1"/>
    <dgm:cxn modelId="{0B3F16F8-5203-4768-9687-AF2A38A1865C}" type="presOf" srcId="{CE619160-5C29-499D-8965-6C2C9CE7F5AB}" destId="{E2D1834A-371E-47AE-8B76-B66DE2EDD4BC}" srcOrd="0" destOrd="0" presId="urn:microsoft.com/office/officeart/2005/8/layout/orgChart1"/>
    <dgm:cxn modelId="{B57E76F6-2DB5-4664-AF32-E088F5688015}" srcId="{37EE59F9-98B5-4794-B131-57F578EA9EAD}" destId="{95385ED6-B243-4F48-8B50-36D7BE8A60CF}" srcOrd="4" destOrd="0" parTransId="{DC69DEA1-6ADC-480A-9711-F8A5C7EF1798}" sibTransId="{458947A4-ABEB-42A4-9C42-58951B2FBF19}"/>
    <dgm:cxn modelId="{6FF97628-9197-4F2D-BF39-D4C7C7FFAFA2}" type="presOf" srcId="{85D93A51-BB64-4BBE-9EAF-E48ABEB8B11C}" destId="{1B286728-7330-41DE-A880-ABA08F1D57F3}" srcOrd="0" destOrd="0" presId="urn:microsoft.com/office/officeart/2005/8/layout/orgChart1"/>
    <dgm:cxn modelId="{E17AF9C0-8341-403B-AC5B-88E21746B271}" type="presOf" srcId="{EA93AE35-4E73-46F9-94BE-3D2DA77F850E}" destId="{B7D2F5D3-0F33-4FCF-81C0-143906882234}" srcOrd="0" destOrd="0" presId="urn:microsoft.com/office/officeart/2005/8/layout/orgChart1"/>
    <dgm:cxn modelId="{53EC1C41-CEF8-4CF8-976F-68CA66AB6267}" type="presOf" srcId="{37EE59F9-98B5-4794-B131-57F578EA9EAD}" destId="{45C38FF9-AF7C-4AA5-8EE9-F4F1BFA5E2CF}" srcOrd="1" destOrd="0" presId="urn:microsoft.com/office/officeart/2005/8/layout/orgChart1"/>
    <dgm:cxn modelId="{BBF7242A-662C-4404-BA5D-FD1CB011130F}" type="presOf" srcId="{91F9B7BD-AA1D-4F2F-9C0B-A4E44B1B36FF}" destId="{B102139D-4A8F-4471-A334-4BB5A6272312}" srcOrd="0" destOrd="0" presId="urn:microsoft.com/office/officeart/2005/8/layout/orgChart1"/>
    <dgm:cxn modelId="{7DE23F39-F94D-4740-A5EA-135CBFF78150}" type="presOf" srcId="{0C55FD1B-CDD3-4375-81A9-C84D452DDCC4}" destId="{8E22CA93-DE02-4895-A6AB-56AFA573EBD3}" srcOrd="0" destOrd="0" presId="urn:microsoft.com/office/officeart/2005/8/layout/orgChart1"/>
    <dgm:cxn modelId="{67BFCB48-72E9-425A-9587-4F11F713A789}" type="presOf" srcId="{95385ED6-B243-4F48-8B50-36D7BE8A60CF}" destId="{A332F6FE-E948-46CA-8BB9-42C612D06155}" srcOrd="1" destOrd="0" presId="urn:microsoft.com/office/officeart/2005/8/layout/orgChart1"/>
    <dgm:cxn modelId="{CC05ADFC-56E9-43E6-AA96-E9EF2E8D518E}" type="presOf" srcId="{A6C47164-929D-4FFD-BB07-4A0F518F60B3}" destId="{8DD0C61B-55F1-49D5-9724-F8937C5DA34F}" srcOrd="0" destOrd="0" presId="urn:microsoft.com/office/officeart/2005/8/layout/orgChart1"/>
    <dgm:cxn modelId="{8AE75D7E-0C87-4AF5-9F45-0EAA6988A541}" srcId="{37EE59F9-98B5-4794-B131-57F578EA9EAD}" destId="{CE619160-5C29-499D-8965-6C2C9CE7F5AB}" srcOrd="3" destOrd="0" parTransId="{91F9B7BD-AA1D-4F2F-9C0B-A4E44B1B36FF}" sibTransId="{E950D726-2CC3-43AA-86F8-78B3875C6F75}"/>
    <dgm:cxn modelId="{3A5A3A8F-886E-4DC2-AF2C-B4C79FAD37CB}" type="presOf" srcId="{37EE59F9-98B5-4794-B131-57F578EA9EAD}" destId="{22054540-7448-4773-8C1B-CA5BCAC39C55}" srcOrd="0" destOrd="0" presId="urn:microsoft.com/office/officeart/2005/8/layout/orgChart1"/>
    <dgm:cxn modelId="{66886C29-0DAE-47E5-8727-8D13FB3B073E}" srcId="{37EE59F9-98B5-4794-B131-57F578EA9EAD}" destId="{E897AEB6-7F71-423F-9907-8EF9CF2A2EC7}" srcOrd="5" destOrd="0" parTransId="{A4D3E6AD-3BB1-452D-8B68-629988EACDF0}" sibTransId="{F8193F4C-7F4D-408F-B6A3-97539E1B462F}"/>
    <dgm:cxn modelId="{A382B9D7-99FD-431C-98E3-4149982CB081}" srcId="{A77A1BBE-A670-41DE-A864-A04CAE39790C}" destId="{37EE59F9-98B5-4794-B131-57F578EA9EAD}" srcOrd="0" destOrd="0" parTransId="{365A1338-4D53-4E37-8D64-F3B8A1BF1942}" sibTransId="{6CA708A3-65B7-49C6-9E3F-15858842A148}"/>
    <dgm:cxn modelId="{C21C6557-546E-4D5A-AC71-68B8F2BFDB84}" srcId="{37EE59F9-98B5-4794-B131-57F578EA9EAD}" destId="{EA93AE35-4E73-46F9-94BE-3D2DA77F850E}" srcOrd="2" destOrd="0" parTransId="{A895AB1F-FCB1-4BD5-A734-167EE7100261}" sibTransId="{F33B1738-E0A0-4ED1-A8F5-D53026C6AB11}"/>
    <dgm:cxn modelId="{B8F1B99A-08F0-4759-A63D-72F11EA97BBA}" type="presOf" srcId="{A895AB1F-FCB1-4BD5-A734-167EE7100261}" destId="{DA2FD5B1-11D7-46EE-9D86-69A7F3198821}" srcOrd="0" destOrd="0" presId="urn:microsoft.com/office/officeart/2005/8/layout/orgChart1"/>
    <dgm:cxn modelId="{862B0BA3-815D-4CDC-8A26-CA77EB9CFC27}" type="presOf" srcId="{1A1B88C0-0B65-45D0-A4B8-BA4DCE34C32D}" destId="{4512C250-F1BA-48EB-9379-108220FE69D5}" srcOrd="0" destOrd="0" presId="urn:microsoft.com/office/officeart/2005/8/layout/orgChart1"/>
    <dgm:cxn modelId="{F5BF8B50-4685-4BE1-A966-4798871B1932}" type="presOf" srcId="{A4D3E6AD-3BB1-452D-8B68-629988EACDF0}" destId="{C4B5423E-608E-43E9-9440-5582B0E4DD6A}" srcOrd="0" destOrd="0" presId="urn:microsoft.com/office/officeart/2005/8/layout/orgChart1"/>
    <dgm:cxn modelId="{02D55F88-F75D-4D09-91C8-D59C76A6B4AA}" type="presOf" srcId="{EA93AE35-4E73-46F9-94BE-3D2DA77F850E}" destId="{5371342D-67E0-41FD-83D1-D0F6B7C42D38}" srcOrd="1" destOrd="0" presId="urn:microsoft.com/office/officeart/2005/8/layout/orgChart1"/>
    <dgm:cxn modelId="{20AF0B99-2A38-4C72-8E42-E881E4D386EC}" type="presOf" srcId="{95385ED6-B243-4F48-8B50-36D7BE8A60CF}" destId="{80D30B38-B9BE-4679-9E4E-7021FB4EA950}" srcOrd="0" destOrd="0" presId="urn:microsoft.com/office/officeart/2005/8/layout/orgChart1"/>
    <dgm:cxn modelId="{92431149-595B-4B6B-8FB1-DC8786ECD602}" type="presOf" srcId="{1A1B88C0-0B65-45D0-A4B8-BA4DCE34C32D}" destId="{4FB5F7B2-9FFE-4EFF-9174-032F1F1CCE08}" srcOrd="1" destOrd="0" presId="urn:microsoft.com/office/officeart/2005/8/layout/orgChart1"/>
    <dgm:cxn modelId="{6B60AA3E-36A1-44C1-92B5-8EAE67BBD5D8}" type="presOf" srcId="{E897AEB6-7F71-423F-9907-8EF9CF2A2EC7}" destId="{53F7EC37-5C99-4D21-98DA-DAC1827D1730}" srcOrd="1" destOrd="0" presId="urn:microsoft.com/office/officeart/2005/8/layout/orgChart1"/>
    <dgm:cxn modelId="{4396782F-602D-4F03-B2E4-118057FBCCDD}" type="presOf" srcId="{A77A1BBE-A670-41DE-A864-A04CAE39790C}" destId="{65FB2522-7B48-4876-A5C9-E30FE012F4C4}" srcOrd="0" destOrd="0" presId="urn:microsoft.com/office/officeart/2005/8/layout/orgChart1"/>
    <dgm:cxn modelId="{074F8C13-B410-4D14-8D56-4F1760421DE4}" type="presParOf" srcId="{65FB2522-7B48-4876-A5C9-E30FE012F4C4}" destId="{E9DB7239-D004-422C-80B5-34EEFC327B28}" srcOrd="0" destOrd="0" presId="urn:microsoft.com/office/officeart/2005/8/layout/orgChart1"/>
    <dgm:cxn modelId="{660D99C1-D35A-492C-9EAB-9B50F7D9000D}" type="presParOf" srcId="{E9DB7239-D004-422C-80B5-34EEFC327B28}" destId="{3C642777-ECDC-4D07-AF90-3116FCA59FB4}" srcOrd="0" destOrd="0" presId="urn:microsoft.com/office/officeart/2005/8/layout/orgChart1"/>
    <dgm:cxn modelId="{E53C58B4-B7F3-46B7-9F31-80F60227E05A}" type="presParOf" srcId="{3C642777-ECDC-4D07-AF90-3116FCA59FB4}" destId="{22054540-7448-4773-8C1B-CA5BCAC39C55}" srcOrd="0" destOrd="0" presId="urn:microsoft.com/office/officeart/2005/8/layout/orgChart1"/>
    <dgm:cxn modelId="{73A82B41-251E-4F79-B62A-AD69A0A1BF86}" type="presParOf" srcId="{3C642777-ECDC-4D07-AF90-3116FCA59FB4}" destId="{45C38FF9-AF7C-4AA5-8EE9-F4F1BFA5E2CF}" srcOrd="1" destOrd="0" presId="urn:microsoft.com/office/officeart/2005/8/layout/orgChart1"/>
    <dgm:cxn modelId="{2DB26CE1-FD16-4C02-A004-4E3365A44C20}" type="presParOf" srcId="{E9DB7239-D004-422C-80B5-34EEFC327B28}" destId="{F067AC25-5CAD-4362-83DE-1705DFD03721}" srcOrd="1" destOrd="0" presId="urn:microsoft.com/office/officeart/2005/8/layout/orgChart1"/>
    <dgm:cxn modelId="{F19D6087-62ED-4575-9C0A-A9D8F3C23E8B}" type="presParOf" srcId="{F067AC25-5CAD-4362-83DE-1705DFD03721}" destId="{8E22CA93-DE02-4895-A6AB-56AFA573EBD3}" srcOrd="0" destOrd="0" presId="urn:microsoft.com/office/officeart/2005/8/layout/orgChart1"/>
    <dgm:cxn modelId="{CA4FC1BE-083D-4C77-A692-D9D054DCF6AE}" type="presParOf" srcId="{F067AC25-5CAD-4362-83DE-1705DFD03721}" destId="{E36C3F5C-574F-4050-8798-750A3845C7BB}" srcOrd="1" destOrd="0" presId="urn:microsoft.com/office/officeart/2005/8/layout/orgChart1"/>
    <dgm:cxn modelId="{5D194802-A355-4C21-BE4E-9AB3D01974F6}" type="presParOf" srcId="{E36C3F5C-574F-4050-8798-750A3845C7BB}" destId="{98A5D2EE-DB7F-4F43-A386-5DE1AFC28351}" srcOrd="0" destOrd="0" presId="urn:microsoft.com/office/officeart/2005/8/layout/orgChart1"/>
    <dgm:cxn modelId="{253DE04B-AB5A-4E90-B739-2F237E26D3C0}" type="presParOf" srcId="{98A5D2EE-DB7F-4F43-A386-5DE1AFC28351}" destId="{1B286728-7330-41DE-A880-ABA08F1D57F3}" srcOrd="0" destOrd="0" presId="urn:microsoft.com/office/officeart/2005/8/layout/orgChart1"/>
    <dgm:cxn modelId="{1504AFBF-3DDD-4156-8FC1-3ECCE406587C}" type="presParOf" srcId="{98A5D2EE-DB7F-4F43-A386-5DE1AFC28351}" destId="{FC5A5A6F-4909-4918-BE08-935B0D755747}" srcOrd="1" destOrd="0" presId="urn:microsoft.com/office/officeart/2005/8/layout/orgChart1"/>
    <dgm:cxn modelId="{6A053FC2-9CD0-4073-8EAD-9743AAAC2829}" type="presParOf" srcId="{E36C3F5C-574F-4050-8798-750A3845C7BB}" destId="{1C7503B0-4E57-45BA-9AAD-D6A220359FDC}" srcOrd="1" destOrd="0" presId="urn:microsoft.com/office/officeart/2005/8/layout/orgChart1"/>
    <dgm:cxn modelId="{8037BC66-3711-49F1-9823-DC26ACF89831}" type="presParOf" srcId="{E36C3F5C-574F-4050-8798-750A3845C7BB}" destId="{08ADD661-A29C-4C73-BB18-35D878DDDAB6}" srcOrd="2" destOrd="0" presId="urn:microsoft.com/office/officeart/2005/8/layout/orgChart1"/>
    <dgm:cxn modelId="{8EDDE77F-1CA7-464B-8EF8-3365FF21A7E4}" type="presParOf" srcId="{F067AC25-5CAD-4362-83DE-1705DFD03721}" destId="{DA2FD5B1-11D7-46EE-9D86-69A7F3198821}" srcOrd="2" destOrd="0" presId="urn:microsoft.com/office/officeart/2005/8/layout/orgChart1"/>
    <dgm:cxn modelId="{3AF6B1F9-3628-46AD-934A-3C327CA3DF4C}" type="presParOf" srcId="{F067AC25-5CAD-4362-83DE-1705DFD03721}" destId="{3D6007AB-4308-4F42-BEB7-6A669BBC9D36}" srcOrd="3" destOrd="0" presId="urn:microsoft.com/office/officeart/2005/8/layout/orgChart1"/>
    <dgm:cxn modelId="{086E3F8C-FEB2-4FFE-8AF2-449C945152AA}" type="presParOf" srcId="{3D6007AB-4308-4F42-BEB7-6A669BBC9D36}" destId="{98D288FC-BFA1-4199-A5B0-6997D366FADE}" srcOrd="0" destOrd="0" presId="urn:microsoft.com/office/officeart/2005/8/layout/orgChart1"/>
    <dgm:cxn modelId="{512F387E-948B-40B1-A2E0-2EF517781AF2}" type="presParOf" srcId="{98D288FC-BFA1-4199-A5B0-6997D366FADE}" destId="{B7D2F5D3-0F33-4FCF-81C0-143906882234}" srcOrd="0" destOrd="0" presId="urn:microsoft.com/office/officeart/2005/8/layout/orgChart1"/>
    <dgm:cxn modelId="{F26C9DD7-B709-464A-BFFA-A81C585778DE}" type="presParOf" srcId="{98D288FC-BFA1-4199-A5B0-6997D366FADE}" destId="{5371342D-67E0-41FD-83D1-D0F6B7C42D38}" srcOrd="1" destOrd="0" presId="urn:microsoft.com/office/officeart/2005/8/layout/orgChart1"/>
    <dgm:cxn modelId="{1BCF01F6-7394-4E37-9F19-990B654815C6}" type="presParOf" srcId="{3D6007AB-4308-4F42-BEB7-6A669BBC9D36}" destId="{92582E4D-080F-4423-AC7C-03AAEE2E83C8}" srcOrd="1" destOrd="0" presId="urn:microsoft.com/office/officeart/2005/8/layout/orgChart1"/>
    <dgm:cxn modelId="{AF9C45FC-D85A-458C-BE0A-FABBAD3A0CE3}" type="presParOf" srcId="{3D6007AB-4308-4F42-BEB7-6A669BBC9D36}" destId="{A02493B6-BAEB-44EC-AAAC-3A52640015FD}" srcOrd="2" destOrd="0" presId="urn:microsoft.com/office/officeart/2005/8/layout/orgChart1"/>
    <dgm:cxn modelId="{EE206D9C-55CB-433B-8DA2-019B12C0DD4B}" type="presParOf" srcId="{F067AC25-5CAD-4362-83DE-1705DFD03721}" destId="{B102139D-4A8F-4471-A334-4BB5A6272312}" srcOrd="4" destOrd="0" presId="urn:microsoft.com/office/officeart/2005/8/layout/orgChart1"/>
    <dgm:cxn modelId="{787D8918-679B-49AB-84DE-2C7AF1E15F2E}" type="presParOf" srcId="{F067AC25-5CAD-4362-83DE-1705DFD03721}" destId="{26B6B5FA-600F-4B4F-81B6-0383DBD8BBBD}" srcOrd="5" destOrd="0" presId="urn:microsoft.com/office/officeart/2005/8/layout/orgChart1"/>
    <dgm:cxn modelId="{9B5FF5F4-D1BE-4ED5-BB36-F4BC57B8DA67}" type="presParOf" srcId="{26B6B5FA-600F-4B4F-81B6-0383DBD8BBBD}" destId="{B4071F96-448E-4A49-B033-725180BA2FC0}" srcOrd="0" destOrd="0" presId="urn:microsoft.com/office/officeart/2005/8/layout/orgChart1"/>
    <dgm:cxn modelId="{160C9DCC-2238-4CDA-84EE-94D1D882E3A4}" type="presParOf" srcId="{B4071F96-448E-4A49-B033-725180BA2FC0}" destId="{E2D1834A-371E-47AE-8B76-B66DE2EDD4BC}" srcOrd="0" destOrd="0" presId="urn:microsoft.com/office/officeart/2005/8/layout/orgChart1"/>
    <dgm:cxn modelId="{DEB0BB42-1080-4753-8ED4-2A6C5C4BEA43}" type="presParOf" srcId="{B4071F96-448E-4A49-B033-725180BA2FC0}" destId="{4F366011-F1E4-4C43-A591-0DD1CFF941C5}" srcOrd="1" destOrd="0" presId="urn:microsoft.com/office/officeart/2005/8/layout/orgChart1"/>
    <dgm:cxn modelId="{494E5208-24D4-4E49-B6C1-72F4869DB1DD}" type="presParOf" srcId="{26B6B5FA-600F-4B4F-81B6-0383DBD8BBBD}" destId="{8A7858AE-809F-46DC-A327-9A441111E593}" srcOrd="1" destOrd="0" presId="urn:microsoft.com/office/officeart/2005/8/layout/orgChart1"/>
    <dgm:cxn modelId="{31A9A221-E458-4ED5-8333-59441BDE6ECC}" type="presParOf" srcId="{26B6B5FA-600F-4B4F-81B6-0383DBD8BBBD}" destId="{1831BF3F-392E-4B45-A0DF-9F3D78466983}" srcOrd="2" destOrd="0" presId="urn:microsoft.com/office/officeart/2005/8/layout/orgChart1"/>
    <dgm:cxn modelId="{F37D12C2-02E5-4D53-854B-822522FB24C8}" type="presParOf" srcId="{F067AC25-5CAD-4362-83DE-1705DFD03721}" destId="{240AF5B5-170A-4026-B9CF-98BC1A18556F}" srcOrd="6" destOrd="0" presId="urn:microsoft.com/office/officeart/2005/8/layout/orgChart1"/>
    <dgm:cxn modelId="{EA15425D-EE1C-47E1-A514-4F51BD6DBCB1}" type="presParOf" srcId="{F067AC25-5CAD-4362-83DE-1705DFD03721}" destId="{4B37D8DC-B0C2-4020-A2CB-B33B0805310C}" srcOrd="7" destOrd="0" presId="urn:microsoft.com/office/officeart/2005/8/layout/orgChart1"/>
    <dgm:cxn modelId="{7C61A414-DB50-44D0-A48D-863EAFAC8704}" type="presParOf" srcId="{4B37D8DC-B0C2-4020-A2CB-B33B0805310C}" destId="{66B73379-CA1E-4955-9D22-850A14C6610B}" srcOrd="0" destOrd="0" presId="urn:microsoft.com/office/officeart/2005/8/layout/orgChart1"/>
    <dgm:cxn modelId="{F7469BA2-DF04-4A1F-9DA4-1C969ABF591A}" type="presParOf" srcId="{66B73379-CA1E-4955-9D22-850A14C6610B}" destId="{80D30B38-B9BE-4679-9E4E-7021FB4EA950}" srcOrd="0" destOrd="0" presId="urn:microsoft.com/office/officeart/2005/8/layout/orgChart1"/>
    <dgm:cxn modelId="{BF67CD32-2EAF-4079-91F0-592FF5A712C4}" type="presParOf" srcId="{66B73379-CA1E-4955-9D22-850A14C6610B}" destId="{A332F6FE-E948-46CA-8BB9-42C612D06155}" srcOrd="1" destOrd="0" presId="urn:microsoft.com/office/officeart/2005/8/layout/orgChart1"/>
    <dgm:cxn modelId="{75B28D30-A343-4E35-9AD1-7AE76B0C25C9}" type="presParOf" srcId="{4B37D8DC-B0C2-4020-A2CB-B33B0805310C}" destId="{3E787D86-1BD4-43DB-8192-109D10747A53}" srcOrd="1" destOrd="0" presId="urn:microsoft.com/office/officeart/2005/8/layout/orgChart1"/>
    <dgm:cxn modelId="{C93B9A5D-E2C2-4C63-A2D0-498CB3DD0C08}" type="presParOf" srcId="{4B37D8DC-B0C2-4020-A2CB-B33B0805310C}" destId="{B7135535-2A82-4446-BFF2-1EA0F57AF748}" srcOrd="2" destOrd="0" presId="urn:microsoft.com/office/officeart/2005/8/layout/orgChart1"/>
    <dgm:cxn modelId="{B8D66396-DF28-4702-9A5E-39D031FFD319}" type="presParOf" srcId="{F067AC25-5CAD-4362-83DE-1705DFD03721}" destId="{C4B5423E-608E-43E9-9440-5582B0E4DD6A}" srcOrd="8" destOrd="0" presId="urn:microsoft.com/office/officeart/2005/8/layout/orgChart1"/>
    <dgm:cxn modelId="{FD09A672-8F99-4C75-A87F-E52E83E2C7F8}" type="presParOf" srcId="{F067AC25-5CAD-4362-83DE-1705DFD03721}" destId="{BC7F7D23-B204-4A0F-A23D-5A75D1AEF4A3}" srcOrd="9" destOrd="0" presId="urn:microsoft.com/office/officeart/2005/8/layout/orgChart1"/>
    <dgm:cxn modelId="{3503FC03-DF03-4471-8620-FAC1B65A3E47}" type="presParOf" srcId="{BC7F7D23-B204-4A0F-A23D-5A75D1AEF4A3}" destId="{A8584A69-7732-4AA3-9B8C-A60A95048F41}" srcOrd="0" destOrd="0" presId="urn:microsoft.com/office/officeart/2005/8/layout/orgChart1"/>
    <dgm:cxn modelId="{0A38B0B1-7BF3-46A2-A0AB-BD1995CB77E8}" type="presParOf" srcId="{A8584A69-7732-4AA3-9B8C-A60A95048F41}" destId="{CC95283D-38C4-4C4C-8187-85CC0BAFE156}" srcOrd="0" destOrd="0" presId="urn:microsoft.com/office/officeart/2005/8/layout/orgChart1"/>
    <dgm:cxn modelId="{56C2F772-625B-4ECC-A81C-3F84274706E5}" type="presParOf" srcId="{A8584A69-7732-4AA3-9B8C-A60A95048F41}" destId="{53F7EC37-5C99-4D21-98DA-DAC1827D1730}" srcOrd="1" destOrd="0" presId="urn:microsoft.com/office/officeart/2005/8/layout/orgChart1"/>
    <dgm:cxn modelId="{675D61D7-BDBB-4858-91EE-2A850844C54B}" type="presParOf" srcId="{BC7F7D23-B204-4A0F-A23D-5A75D1AEF4A3}" destId="{BA0F1184-DF87-4A09-827D-9E82B31B997E}" srcOrd="1" destOrd="0" presId="urn:microsoft.com/office/officeart/2005/8/layout/orgChart1"/>
    <dgm:cxn modelId="{D05557DD-0816-44CF-928B-AEBEB38BCC09}" type="presParOf" srcId="{BC7F7D23-B204-4A0F-A23D-5A75D1AEF4A3}" destId="{8C2327EA-44DF-4F9C-9644-EA26B1BF6E03}" srcOrd="2" destOrd="0" presId="urn:microsoft.com/office/officeart/2005/8/layout/orgChart1"/>
    <dgm:cxn modelId="{A01E4A04-BA7F-4E50-A076-4E341BAB9081}" type="presParOf" srcId="{E9DB7239-D004-422C-80B5-34EEFC327B28}" destId="{2C4D9711-A7D9-4D74-A0F6-4727AE03C2A7}" srcOrd="2" destOrd="0" presId="urn:microsoft.com/office/officeart/2005/8/layout/orgChart1"/>
    <dgm:cxn modelId="{FB160114-18F5-4AD4-A2B4-6411C005EBAD}" type="presParOf" srcId="{2C4D9711-A7D9-4D74-A0F6-4727AE03C2A7}" destId="{8DD0C61B-55F1-49D5-9724-F8937C5DA34F}" srcOrd="0" destOrd="0" presId="urn:microsoft.com/office/officeart/2005/8/layout/orgChart1"/>
    <dgm:cxn modelId="{2859B0DA-F8B8-4B84-9F2A-C9E263A3979A}" type="presParOf" srcId="{2C4D9711-A7D9-4D74-A0F6-4727AE03C2A7}" destId="{6C471811-E43D-4244-A768-C4775DE7AA86}" srcOrd="1" destOrd="0" presId="urn:microsoft.com/office/officeart/2005/8/layout/orgChart1"/>
    <dgm:cxn modelId="{8C002CA0-F0C1-41A3-B642-5584CC34D5C2}" type="presParOf" srcId="{6C471811-E43D-4244-A768-C4775DE7AA86}" destId="{2B21C523-A039-4871-A7A4-66CEA7AB05E7}" srcOrd="0" destOrd="0" presId="urn:microsoft.com/office/officeart/2005/8/layout/orgChart1"/>
    <dgm:cxn modelId="{41AE6544-F022-413A-A95B-89D88664CFA3}" type="presParOf" srcId="{2B21C523-A039-4871-A7A4-66CEA7AB05E7}" destId="{4512C250-F1BA-48EB-9379-108220FE69D5}" srcOrd="0" destOrd="0" presId="urn:microsoft.com/office/officeart/2005/8/layout/orgChart1"/>
    <dgm:cxn modelId="{843880D0-48DF-4E70-B598-534192D0B0CC}" type="presParOf" srcId="{2B21C523-A039-4871-A7A4-66CEA7AB05E7}" destId="{4FB5F7B2-9FFE-4EFF-9174-032F1F1CCE08}" srcOrd="1" destOrd="0" presId="urn:microsoft.com/office/officeart/2005/8/layout/orgChart1"/>
    <dgm:cxn modelId="{C336C6A9-FAD8-47A0-9B03-C9E876D06812}" type="presParOf" srcId="{6C471811-E43D-4244-A768-C4775DE7AA86}" destId="{89633234-F387-4E7B-9BEB-16E9D7E4CC85}" srcOrd="1" destOrd="0" presId="urn:microsoft.com/office/officeart/2005/8/layout/orgChart1"/>
    <dgm:cxn modelId="{FC9163FB-7CD4-45F3-B548-422D512E83FE}" type="presParOf" srcId="{6C471811-E43D-4244-A768-C4775DE7AA86}" destId="{9356AF8F-181E-4790-902F-57702B25F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8CD5B-6CFC-4DC6-92E8-40EC86552E8E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8CE53EA-A546-4495-BB13-586E5D6686AA}">
      <dgm:prSet phldrT="[Текст]"/>
      <dgm:spPr/>
      <dgm:t>
        <a:bodyPr/>
        <a:lstStyle/>
        <a:p>
          <a:r>
            <a:rPr lang="ru-RU" dirty="0" smtClean="0"/>
            <a:t>55 СПоК (663 члена)</a:t>
          </a:r>
          <a:endParaRPr lang="ru-RU" dirty="0"/>
        </a:p>
      </dgm:t>
    </dgm:pt>
    <dgm:pt modelId="{1B420D80-1684-4EB9-A4D1-9A3B693EF1E1}" type="parTrans" cxnId="{3D96DA73-6838-4070-95E7-92DB582B6079}">
      <dgm:prSet/>
      <dgm:spPr/>
      <dgm:t>
        <a:bodyPr/>
        <a:lstStyle/>
        <a:p>
          <a:endParaRPr lang="ru-RU"/>
        </a:p>
      </dgm:t>
    </dgm:pt>
    <dgm:pt modelId="{EF6CB4F5-4B1E-4822-8F3C-2CC01F3346F4}" type="sibTrans" cxnId="{3D96DA73-6838-4070-95E7-92DB582B6079}">
      <dgm:prSet/>
      <dgm:spPr/>
      <dgm:t>
        <a:bodyPr/>
        <a:lstStyle/>
        <a:p>
          <a:endParaRPr lang="ru-RU"/>
        </a:p>
      </dgm:t>
    </dgm:pt>
    <dgm:pt modelId="{0B2E2004-B664-4182-8688-D403239AEB66}">
      <dgm:prSet phldrT="[Текст]"/>
      <dgm:spPr/>
      <dgm:t>
        <a:bodyPr/>
        <a:lstStyle/>
        <a:p>
          <a:r>
            <a:rPr lang="ru-RU" dirty="0" smtClean="0"/>
            <a:t>286 ЛПХ</a:t>
          </a:r>
          <a:endParaRPr lang="ru-RU" dirty="0"/>
        </a:p>
      </dgm:t>
    </dgm:pt>
    <dgm:pt modelId="{AFD63275-D54B-47C6-9A4B-D7D3707313C0}" type="parTrans" cxnId="{5C2F5AC6-1CA2-4B01-8F7F-E70DEB00B8AA}">
      <dgm:prSet/>
      <dgm:spPr/>
      <dgm:t>
        <a:bodyPr/>
        <a:lstStyle/>
        <a:p>
          <a:endParaRPr lang="ru-RU"/>
        </a:p>
      </dgm:t>
    </dgm:pt>
    <dgm:pt modelId="{B4DA6B69-EA95-4A56-82CE-9874AF1E8B07}" type="sibTrans" cxnId="{5C2F5AC6-1CA2-4B01-8F7F-E70DEB00B8AA}">
      <dgm:prSet/>
      <dgm:spPr/>
      <dgm:t>
        <a:bodyPr/>
        <a:lstStyle/>
        <a:p>
          <a:endParaRPr lang="ru-RU"/>
        </a:p>
      </dgm:t>
    </dgm:pt>
    <dgm:pt modelId="{997FE235-30A8-4976-B098-77DAE24B30E4}">
      <dgm:prSet phldrT="[Текст]"/>
      <dgm:spPr/>
      <dgm:t>
        <a:bodyPr/>
        <a:lstStyle/>
        <a:p>
          <a:r>
            <a:rPr lang="ru-RU" dirty="0" smtClean="0"/>
            <a:t>117 КФХ</a:t>
          </a:r>
          <a:endParaRPr lang="ru-RU" dirty="0"/>
        </a:p>
      </dgm:t>
    </dgm:pt>
    <dgm:pt modelId="{640BF2B8-4BE5-4485-974D-B449CE55B93C}" type="parTrans" cxnId="{7B6488D3-AAF6-455A-A443-05D3EBDCCF1F}">
      <dgm:prSet/>
      <dgm:spPr/>
      <dgm:t>
        <a:bodyPr/>
        <a:lstStyle/>
        <a:p>
          <a:endParaRPr lang="ru-RU"/>
        </a:p>
      </dgm:t>
    </dgm:pt>
    <dgm:pt modelId="{E172854F-AD70-4DF0-89C2-8CC83563A43A}" type="sibTrans" cxnId="{7B6488D3-AAF6-455A-A443-05D3EBDCCF1F}">
      <dgm:prSet/>
      <dgm:spPr/>
      <dgm:t>
        <a:bodyPr/>
        <a:lstStyle/>
        <a:p>
          <a:endParaRPr lang="ru-RU"/>
        </a:p>
      </dgm:t>
    </dgm:pt>
    <dgm:pt modelId="{C9E59B50-D415-47BA-83AA-C489C5B563AF}">
      <dgm:prSet phldrT="[Текст]"/>
      <dgm:spPr/>
      <dgm:t>
        <a:bodyPr/>
        <a:lstStyle/>
        <a:p>
          <a:r>
            <a:rPr lang="ru-RU" dirty="0" smtClean="0"/>
            <a:t>55 СПоК</a:t>
          </a:r>
          <a:endParaRPr lang="ru-RU" dirty="0"/>
        </a:p>
      </dgm:t>
    </dgm:pt>
    <dgm:pt modelId="{42636353-24BB-45C4-8CE9-55516E07AFBC}" type="parTrans" cxnId="{052B5BA1-4E13-43F5-9250-E437D7527C60}">
      <dgm:prSet/>
      <dgm:spPr/>
      <dgm:t>
        <a:bodyPr/>
        <a:lstStyle/>
        <a:p>
          <a:endParaRPr lang="ru-RU"/>
        </a:p>
      </dgm:t>
    </dgm:pt>
    <dgm:pt modelId="{32E3D537-D125-450E-BCD0-2117B593D27E}" type="sibTrans" cxnId="{052B5BA1-4E13-43F5-9250-E437D7527C60}">
      <dgm:prSet/>
      <dgm:spPr/>
      <dgm:t>
        <a:bodyPr/>
        <a:lstStyle/>
        <a:p>
          <a:endParaRPr lang="ru-RU"/>
        </a:p>
      </dgm:t>
    </dgm:pt>
    <dgm:pt modelId="{ECC01C8D-8F53-470C-9D91-A4810B7EA2D6}">
      <dgm:prSet phldrT="[Текст]"/>
      <dgm:spPr/>
      <dgm:t>
        <a:bodyPr/>
        <a:lstStyle/>
        <a:p>
          <a:r>
            <a:rPr lang="ru-RU" dirty="0" smtClean="0"/>
            <a:t>44 – снабженческо-сбытовых</a:t>
          </a:r>
          <a:endParaRPr lang="ru-RU" dirty="0"/>
        </a:p>
      </dgm:t>
    </dgm:pt>
    <dgm:pt modelId="{1EA89DDD-269E-41E2-A7C7-F98ED2A1DEF0}" type="parTrans" cxnId="{C9AE2D40-51CE-4C09-9AD5-98ACD336E87C}">
      <dgm:prSet/>
      <dgm:spPr/>
      <dgm:t>
        <a:bodyPr/>
        <a:lstStyle/>
        <a:p>
          <a:endParaRPr lang="ru-RU"/>
        </a:p>
      </dgm:t>
    </dgm:pt>
    <dgm:pt modelId="{B4A999DC-09F7-4583-9461-6457DF64AAC8}" type="sibTrans" cxnId="{C9AE2D40-51CE-4C09-9AD5-98ACD336E87C}">
      <dgm:prSet/>
      <dgm:spPr/>
      <dgm:t>
        <a:bodyPr/>
        <a:lstStyle/>
        <a:p>
          <a:endParaRPr lang="ru-RU"/>
        </a:p>
      </dgm:t>
    </dgm:pt>
    <dgm:pt modelId="{E33C5AA3-EA0E-4D0C-8CD0-ADA40BDE25CD}">
      <dgm:prSet phldrT="[Текст]"/>
      <dgm:spPr/>
      <dgm:t>
        <a:bodyPr/>
        <a:lstStyle/>
        <a:p>
          <a:r>
            <a:rPr lang="ru-RU" dirty="0" smtClean="0"/>
            <a:t>6 - перерабатывающие</a:t>
          </a:r>
          <a:endParaRPr lang="ru-RU" dirty="0"/>
        </a:p>
      </dgm:t>
    </dgm:pt>
    <dgm:pt modelId="{74BEBDA2-A781-4AD6-B627-FB464B99B9A6}" type="parTrans" cxnId="{C97BB40C-FF16-448A-A464-F5D4DC659DFE}">
      <dgm:prSet/>
      <dgm:spPr/>
      <dgm:t>
        <a:bodyPr/>
        <a:lstStyle/>
        <a:p>
          <a:endParaRPr lang="ru-RU"/>
        </a:p>
      </dgm:t>
    </dgm:pt>
    <dgm:pt modelId="{ADEE0BBB-AF48-4A52-A887-B52314ADF3C1}" type="sibTrans" cxnId="{C97BB40C-FF16-448A-A464-F5D4DC659DFE}">
      <dgm:prSet/>
      <dgm:spPr/>
      <dgm:t>
        <a:bodyPr/>
        <a:lstStyle/>
        <a:p>
          <a:endParaRPr lang="ru-RU"/>
        </a:p>
      </dgm:t>
    </dgm:pt>
    <dgm:pt modelId="{315F6E33-D156-4E7D-8393-44453E585151}">
      <dgm:prSet/>
      <dgm:spPr/>
      <dgm:t>
        <a:bodyPr/>
        <a:lstStyle/>
        <a:p>
          <a:endParaRPr lang="ru-RU"/>
        </a:p>
      </dgm:t>
    </dgm:pt>
    <dgm:pt modelId="{2EA5A26D-E164-4EC0-9AEE-D8723682166C}" type="parTrans" cxnId="{BE1DDA03-F1E0-4688-8835-89D82AE61E89}">
      <dgm:prSet/>
      <dgm:spPr/>
      <dgm:t>
        <a:bodyPr/>
        <a:lstStyle/>
        <a:p>
          <a:endParaRPr lang="ru-RU"/>
        </a:p>
      </dgm:t>
    </dgm:pt>
    <dgm:pt modelId="{040A6926-FFE3-4CE8-A36D-6BADF9973C1E}" type="sibTrans" cxnId="{BE1DDA03-F1E0-4688-8835-89D82AE61E89}">
      <dgm:prSet/>
      <dgm:spPr/>
      <dgm:t>
        <a:bodyPr/>
        <a:lstStyle/>
        <a:p>
          <a:endParaRPr lang="ru-RU"/>
        </a:p>
      </dgm:t>
    </dgm:pt>
    <dgm:pt modelId="{AC5A237D-AEBD-4551-8BDB-8EB0CBDBFF29}">
      <dgm:prSet/>
      <dgm:spPr/>
      <dgm:t>
        <a:bodyPr/>
        <a:lstStyle/>
        <a:p>
          <a:r>
            <a:rPr lang="ru-RU" dirty="0" smtClean="0"/>
            <a:t>260 Организаций</a:t>
          </a:r>
          <a:endParaRPr lang="ru-RU" dirty="0"/>
        </a:p>
      </dgm:t>
    </dgm:pt>
    <dgm:pt modelId="{EF6F5FA4-F760-4AAA-9BC7-504A9F8C0E0D}" type="parTrans" cxnId="{48A9A64E-C577-48FF-A4CB-264319EAB5BA}">
      <dgm:prSet/>
      <dgm:spPr/>
      <dgm:t>
        <a:bodyPr/>
        <a:lstStyle/>
        <a:p>
          <a:endParaRPr lang="ru-RU"/>
        </a:p>
      </dgm:t>
    </dgm:pt>
    <dgm:pt modelId="{1A808F07-3331-4805-8B8E-BCDFFA3F037A}" type="sibTrans" cxnId="{48A9A64E-C577-48FF-A4CB-264319EAB5BA}">
      <dgm:prSet/>
      <dgm:spPr/>
      <dgm:t>
        <a:bodyPr/>
        <a:lstStyle/>
        <a:p>
          <a:endParaRPr lang="ru-RU"/>
        </a:p>
      </dgm:t>
    </dgm:pt>
    <dgm:pt modelId="{946A06EA-1F65-47FB-A04D-03578A6688EF}">
      <dgm:prSet/>
      <dgm:spPr/>
      <dgm:t>
        <a:bodyPr/>
        <a:lstStyle/>
        <a:p>
          <a:r>
            <a:rPr lang="ru-RU" dirty="0" smtClean="0"/>
            <a:t>5 - кредитные</a:t>
          </a:r>
          <a:endParaRPr lang="ru-RU" dirty="0"/>
        </a:p>
      </dgm:t>
    </dgm:pt>
    <dgm:pt modelId="{36933466-B151-4F7D-9209-9EE30DD3AC79}" type="parTrans" cxnId="{039B2816-EDE5-4B9E-B09C-B552BFBF23D5}">
      <dgm:prSet/>
      <dgm:spPr/>
      <dgm:t>
        <a:bodyPr/>
        <a:lstStyle/>
        <a:p>
          <a:endParaRPr lang="ru-RU"/>
        </a:p>
      </dgm:t>
    </dgm:pt>
    <dgm:pt modelId="{3A6B4A77-4C04-47B5-8B43-8851EDC82487}" type="sibTrans" cxnId="{039B2816-EDE5-4B9E-B09C-B552BFBF23D5}">
      <dgm:prSet/>
      <dgm:spPr/>
      <dgm:t>
        <a:bodyPr/>
        <a:lstStyle/>
        <a:p>
          <a:endParaRPr lang="ru-RU"/>
        </a:p>
      </dgm:t>
    </dgm:pt>
    <dgm:pt modelId="{FF770A20-0CF4-479F-9317-CB442176A195}" type="pres">
      <dgm:prSet presAssocID="{F488CD5B-6CFC-4DC6-92E8-40EC86552E8E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4BF03A8-E67C-4F70-9F0F-CA84C494B8E7}" type="pres">
      <dgm:prSet presAssocID="{48CE53EA-A546-4495-BB13-586E5D6686AA}" presName="withChildren" presStyleCnt="0"/>
      <dgm:spPr/>
    </dgm:pt>
    <dgm:pt modelId="{39EF6773-1541-4A55-B8B6-1D96E9EF247C}" type="pres">
      <dgm:prSet presAssocID="{48CE53EA-A546-4495-BB13-586E5D6686AA}" presName="bigCircle" presStyleLbl="vennNode1" presStyleIdx="0" presStyleCnt="9"/>
      <dgm:spPr/>
    </dgm:pt>
    <dgm:pt modelId="{C95EFB67-19C8-4030-941A-1EA6078DAA57}" type="pres">
      <dgm:prSet presAssocID="{48CE53EA-A546-4495-BB13-586E5D6686AA}" presName="medCircle" presStyleLbl="vennNode1" presStyleIdx="1" presStyleCnt="9"/>
      <dgm:spPr/>
    </dgm:pt>
    <dgm:pt modelId="{FD47A8B9-F7A9-47FD-87E3-6A4EFEEA295E}" type="pres">
      <dgm:prSet presAssocID="{48CE53EA-A546-4495-BB13-586E5D6686AA}" presName="txLvl1" presStyleLbl="revTx" presStyleIdx="0" presStyleCnt="9"/>
      <dgm:spPr/>
      <dgm:t>
        <a:bodyPr/>
        <a:lstStyle/>
        <a:p>
          <a:endParaRPr lang="ru-RU"/>
        </a:p>
      </dgm:t>
    </dgm:pt>
    <dgm:pt modelId="{92B5408E-1B32-4554-951F-14411A37B321}" type="pres">
      <dgm:prSet presAssocID="{48CE53EA-A546-4495-BB13-586E5D6686AA}" presName="lin" presStyleCnt="0"/>
      <dgm:spPr/>
    </dgm:pt>
    <dgm:pt modelId="{B91034E6-F486-4E4A-A2EB-1A4218818323}" type="pres">
      <dgm:prSet presAssocID="{0B2E2004-B664-4182-8688-D403239AEB66}" presName="txLvl2" presStyleLbl="revTx" presStyleIdx="1" presStyleCnt="9"/>
      <dgm:spPr/>
      <dgm:t>
        <a:bodyPr/>
        <a:lstStyle/>
        <a:p>
          <a:endParaRPr lang="ru-RU"/>
        </a:p>
      </dgm:t>
    </dgm:pt>
    <dgm:pt modelId="{4ED10A11-5114-4640-A555-1B324A40E627}" type="pres">
      <dgm:prSet presAssocID="{B4DA6B69-EA95-4A56-82CE-9874AF1E8B07}" presName="smCircle" presStyleLbl="vennNode1" presStyleIdx="2" presStyleCnt="9"/>
      <dgm:spPr/>
    </dgm:pt>
    <dgm:pt modelId="{0A30BDB1-372E-4642-973D-22DD319F7785}" type="pres">
      <dgm:prSet presAssocID="{997FE235-30A8-4976-B098-77DAE24B30E4}" presName="txLvl2" presStyleLbl="revTx" presStyleIdx="2" presStyleCnt="9"/>
      <dgm:spPr/>
      <dgm:t>
        <a:bodyPr/>
        <a:lstStyle/>
        <a:p>
          <a:endParaRPr lang="ru-RU"/>
        </a:p>
      </dgm:t>
    </dgm:pt>
    <dgm:pt modelId="{648B7A99-58EA-4CA0-82EB-44347FC7D8D0}" type="pres">
      <dgm:prSet presAssocID="{E172854F-AD70-4DF0-89C2-8CC83563A43A}" presName="smCircle" presStyleLbl="vennNode1" presStyleIdx="3" presStyleCnt="9"/>
      <dgm:spPr/>
    </dgm:pt>
    <dgm:pt modelId="{98202572-93D9-420A-BFCA-248E9480A5EF}" type="pres">
      <dgm:prSet presAssocID="{AC5A237D-AEBD-4551-8BDB-8EB0CBDBFF29}" presName="txLvl2" presStyleLbl="revTx" presStyleIdx="3" presStyleCnt="9"/>
      <dgm:spPr/>
      <dgm:t>
        <a:bodyPr/>
        <a:lstStyle/>
        <a:p>
          <a:endParaRPr lang="ru-RU"/>
        </a:p>
      </dgm:t>
    </dgm:pt>
    <dgm:pt modelId="{EF209B53-D98E-414B-A667-CB40108B0DFE}" type="pres">
      <dgm:prSet presAssocID="{1A808F07-3331-4805-8B8E-BCDFFA3F037A}" presName="smCircle" presStyleLbl="vennNode1" presStyleIdx="4" presStyleCnt="9"/>
      <dgm:spPr/>
    </dgm:pt>
    <dgm:pt modelId="{41E98A0F-F11D-49FE-B64F-98840DC9A34F}" type="pres">
      <dgm:prSet presAssocID="{315F6E33-D156-4E7D-8393-44453E585151}" presName="txLvl2" presStyleLbl="revTx" presStyleIdx="4" presStyleCnt="9"/>
      <dgm:spPr/>
      <dgm:t>
        <a:bodyPr/>
        <a:lstStyle/>
        <a:p>
          <a:endParaRPr lang="ru-RU"/>
        </a:p>
      </dgm:t>
    </dgm:pt>
    <dgm:pt modelId="{8879AF6B-86B1-49F9-B03C-55C17CE0580B}" type="pres">
      <dgm:prSet presAssocID="{48CE53EA-A546-4495-BB13-586E5D6686AA}" presName="overlap" presStyleCnt="0"/>
      <dgm:spPr/>
    </dgm:pt>
    <dgm:pt modelId="{45E98B46-A21C-4C4C-9CFC-DBABB9FBF858}" type="pres">
      <dgm:prSet presAssocID="{C9E59B50-D415-47BA-83AA-C489C5B563AF}" presName="withChildren" presStyleCnt="0"/>
      <dgm:spPr/>
    </dgm:pt>
    <dgm:pt modelId="{7CE14D00-5CE1-423B-A48F-BF63F320C5B8}" type="pres">
      <dgm:prSet presAssocID="{C9E59B50-D415-47BA-83AA-C489C5B563AF}" presName="bigCircle" presStyleLbl="vennNode1" presStyleIdx="5" presStyleCnt="9" custLinFactNeighborX="4400" custLinFactNeighborY="-5683"/>
      <dgm:spPr/>
    </dgm:pt>
    <dgm:pt modelId="{DE5C9826-6B5E-472D-B364-B55D9650AD8E}" type="pres">
      <dgm:prSet presAssocID="{C9E59B50-D415-47BA-83AA-C489C5B563AF}" presName="medCircle" presStyleLbl="vennNode1" presStyleIdx="6" presStyleCnt="9" custLinFactNeighborX="-1834" custLinFactNeighborY="-6014"/>
      <dgm:spPr/>
    </dgm:pt>
    <dgm:pt modelId="{29EB2F43-183A-4112-8901-AEA50825BD4D}" type="pres">
      <dgm:prSet presAssocID="{C9E59B50-D415-47BA-83AA-C489C5B563AF}" presName="txLvl1" presStyleLbl="revTx" presStyleIdx="5" presStyleCnt="9"/>
      <dgm:spPr/>
      <dgm:t>
        <a:bodyPr/>
        <a:lstStyle/>
        <a:p>
          <a:endParaRPr lang="ru-RU"/>
        </a:p>
      </dgm:t>
    </dgm:pt>
    <dgm:pt modelId="{B1FF5851-D5A6-4D65-A451-7A7CBC5E2D93}" type="pres">
      <dgm:prSet presAssocID="{C9E59B50-D415-47BA-83AA-C489C5B563AF}" presName="lin" presStyleCnt="0"/>
      <dgm:spPr/>
    </dgm:pt>
    <dgm:pt modelId="{2CE0C9AF-0E92-481C-9492-3F8363A1283F}" type="pres">
      <dgm:prSet presAssocID="{ECC01C8D-8F53-470C-9D91-A4810B7EA2D6}" presName="txLvl2" presStyleLbl="revTx" presStyleIdx="6" presStyleCnt="9"/>
      <dgm:spPr/>
      <dgm:t>
        <a:bodyPr/>
        <a:lstStyle/>
        <a:p>
          <a:endParaRPr lang="ru-RU"/>
        </a:p>
      </dgm:t>
    </dgm:pt>
    <dgm:pt modelId="{623564D7-3D09-4614-B2FC-F415EB19DBA3}" type="pres">
      <dgm:prSet presAssocID="{B4A999DC-09F7-4583-9461-6457DF64AAC8}" presName="smCircle" presStyleLbl="vennNode1" presStyleIdx="7" presStyleCnt="9"/>
      <dgm:spPr/>
    </dgm:pt>
    <dgm:pt modelId="{9EA67C88-74C3-4DAA-96B7-92E6930ED61D}" type="pres">
      <dgm:prSet presAssocID="{E33C5AA3-EA0E-4D0C-8CD0-ADA40BDE25CD}" presName="txLvl2" presStyleLbl="revTx" presStyleIdx="7" presStyleCnt="9"/>
      <dgm:spPr/>
      <dgm:t>
        <a:bodyPr/>
        <a:lstStyle/>
        <a:p>
          <a:endParaRPr lang="ru-RU"/>
        </a:p>
      </dgm:t>
    </dgm:pt>
    <dgm:pt modelId="{079C04A0-5420-4592-97A0-519764ADC292}" type="pres">
      <dgm:prSet presAssocID="{ADEE0BBB-AF48-4A52-A887-B52314ADF3C1}" presName="smCircle" presStyleLbl="vennNode1" presStyleIdx="8" presStyleCnt="9"/>
      <dgm:spPr/>
    </dgm:pt>
    <dgm:pt modelId="{D7D47DF5-47E5-43EB-96D2-7B6DE50AAC3A}" type="pres">
      <dgm:prSet presAssocID="{946A06EA-1F65-47FB-A04D-03578A6688EF}" presName="txLvl2" presStyleLbl="revTx" presStyleIdx="8" presStyleCnt="9"/>
      <dgm:spPr/>
      <dgm:t>
        <a:bodyPr/>
        <a:lstStyle/>
        <a:p>
          <a:endParaRPr lang="ru-RU"/>
        </a:p>
      </dgm:t>
    </dgm:pt>
  </dgm:ptLst>
  <dgm:cxnLst>
    <dgm:cxn modelId="{B9A26889-DE34-4020-AB65-ED8E59C33CFC}" type="presOf" srcId="{315F6E33-D156-4E7D-8393-44453E585151}" destId="{41E98A0F-F11D-49FE-B64F-98840DC9A34F}" srcOrd="0" destOrd="0" presId="urn:microsoft.com/office/officeart/2008/layout/VerticalCircleList"/>
    <dgm:cxn modelId="{7B6488D3-AAF6-455A-A443-05D3EBDCCF1F}" srcId="{48CE53EA-A546-4495-BB13-586E5D6686AA}" destId="{997FE235-30A8-4976-B098-77DAE24B30E4}" srcOrd="1" destOrd="0" parTransId="{640BF2B8-4BE5-4485-974D-B449CE55B93C}" sibTransId="{E172854F-AD70-4DF0-89C2-8CC83563A43A}"/>
    <dgm:cxn modelId="{3D96DA73-6838-4070-95E7-92DB582B6079}" srcId="{F488CD5B-6CFC-4DC6-92E8-40EC86552E8E}" destId="{48CE53EA-A546-4495-BB13-586E5D6686AA}" srcOrd="0" destOrd="0" parTransId="{1B420D80-1684-4EB9-A4D1-9A3B693EF1E1}" sibTransId="{EF6CB4F5-4B1E-4822-8F3C-2CC01F3346F4}"/>
    <dgm:cxn modelId="{C9AE2D40-51CE-4C09-9AD5-98ACD336E87C}" srcId="{C9E59B50-D415-47BA-83AA-C489C5B563AF}" destId="{ECC01C8D-8F53-470C-9D91-A4810B7EA2D6}" srcOrd="0" destOrd="0" parTransId="{1EA89DDD-269E-41E2-A7C7-F98ED2A1DEF0}" sibTransId="{B4A999DC-09F7-4583-9461-6457DF64AAC8}"/>
    <dgm:cxn modelId="{70402652-F439-4158-9444-56A22E1E5DA1}" type="presOf" srcId="{ECC01C8D-8F53-470C-9D91-A4810B7EA2D6}" destId="{2CE0C9AF-0E92-481C-9492-3F8363A1283F}" srcOrd="0" destOrd="0" presId="urn:microsoft.com/office/officeart/2008/layout/VerticalCircleList"/>
    <dgm:cxn modelId="{BE1DDA03-F1E0-4688-8835-89D82AE61E89}" srcId="{48CE53EA-A546-4495-BB13-586E5D6686AA}" destId="{315F6E33-D156-4E7D-8393-44453E585151}" srcOrd="3" destOrd="0" parTransId="{2EA5A26D-E164-4EC0-9AEE-D8723682166C}" sibTransId="{040A6926-FFE3-4CE8-A36D-6BADF9973C1E}"/>
    <dgm:cxn modelId="{48A9A64E-C577-48FF-A4CB-264319EAB5BA}" srcId="{48CE53EA-A546-4495-BB13-586E5D6686AA}" destId="{AC5A237D-AEBD-4551-8BDB-8EB0CBDBFF29}" srcOrd="2" destOrd="0" parTransId="{EF6F5FA4-F760-4AAA-9BC7-504A9F8C0E0D}" sibTransId="{1A808F07-3331-4805-8B8E-BCDFFA3F037A}"/>
    <dgm:cxn modelId="{0CF23317-86C1-41B4-BED0-E61E226B22F5}" type="presOf" srcId="{C9E59B50-D415-47BA-83AA-C489C5B563AF}" destId="{29EB2F43-183A-4112-8901-AEA50825BD4D}" srcOrd="0" destOrd="0" presId="urn:microsoft.com/office/officeart/2008/layout/VerticalCircleList"/>
    <dgm:cxn modelId="{BE855819-85B2-4AD2-9043-A3930766D8C2}" type="presOf" srcId="{48CE53EA-A546-4495-BB13-586E5D6686AA}" destId="{FD47A8B9-F7A9-47FD-87E3-6A4EFEEA295E}" srcOrd="0" destOrd="0" presId="urn:microsoft.com/office/officeart/2008/layout/VerticalCircleList"/>
    <dgm:cxn modelId="{039B2816-EDE5-4B9E-B09C-B552BFBF23D5}" srcId="{C9E59B50-D415-47BA-83AA-C489C5B563AF}" destId="{946A06EA-1F65-47FB-A04D-03578A6688EF}" srcOrd="2" destOrd="0" parTransId="{36933466-B151-4F7D-9209-9EE30DD3AC79}" sibTransId="{3A6B4A77-4C04-47B5-8B43-8851EDC82487}"/>
    <dgm:cxn modelId="{052B5BA1-4E13-43F5-9250-E437D7527C60}" srcId="{F488CD5B-6CFC-4DC6-92E8-40EC86552E8E}" destId="{C9E59B50-D415-47BA-83AA-C489C5B563AF}" srcOrd="1" destOrd="0" parTransId="{42636353-24BB-45C4-8CE9-55516E07AFBC}" sibTransId="{32E3D537-D125-450E-BCD0-2117B593D27E}"/>
    <dgm:cxn modelId="{A5C05E50-079A-4A20-BEBC-553786100156}" type="presOf" srcId="{997FE235-30A8-4976-B098-77DAE24B30E4}" destId="{0A30BDB1-372E-4642-973D-22DD319F7785}" srcOrd="0" destOrd="0" presId="urn:microsoft.com/office/officeart/2008/layout/VerticalCircleList"/>
    <dgm:cxn modelId="{5C2F5AC6-1CA2-4B01-8F7F-E70DEB00B8AA}" srcId="{48CE53EA-A546-4495-BB13-586E5D6686AA}" destId="{0B2E2004-B664-4182-8688-D403239AEB66}" srcOrd="0" destOrd="0" parTransId="{AFD63275-D54B-47C6-9A4B-D7D3707313C0}" sibTransId="{B4DA6B69-EA95-4A56-82CE-9874AF1E8B07}"/>
    <dgm:cxn modelId="{35B9AF40-45B4-42F3-87C6-6E8294352118}" type="presOf" srcId="{E33C5AA3-EA0E-4D0C-8CD0-ADA40BDE25CD}" destId="{9EA67C88-74C3-4DAA-96B7-92E6930ED61D}" srcOrd="0" destOrd="0" presId="urn:microsoft.com/office/officeart/2008/layout/VerticalCircleList"/>
    <dgm:cxn modelId="{F4B25873-7F1B-431A-8A46-B3436237A801}" type="presOf" srcId="{0B2E2004-B664-4182-8688-D403239AEB66}" destId="{B91034E6-F486-4E4A-A2EB-1A4218818323}" srcOrd="0" destOrd="0" presId="urn:microsoft.com/office/officeart/2008/layout/VerticalCircleList"/>
    <dgm:cxn modelId="{E8373E1E-D6E2-4341-A64E-9CBFBADD6727}" type="presOf" srcId="{946A06EA-1F65-47FB-A04D-03578A6688EF}" destId="{D7D47DF5-47E5-43EB-96D2-7B6DE50AAC3A}" srcOrd="0" destOrd="0" presId="urn:microsoft.com/office/officeart/2008/layout/VerticalCircleList"/>
    <dgm:cxn modelId="{18E55AE1-B908-4750-91CE-A9FC4A1BDE00}" type="presOf" srcId="{F488CD5B-6CFC-4DC6-92E8-40EC86552E8E}" destId="{FF770A20-0CF4-479F-9317-CB442176A195}" srcOrd="0" destOrd="0" presId="urn:microsoft.com/office/officeart/2008/layout/VerticalCircleList"/>
    <dgm:cxn modelId="{C97BB40C-FF16-448A-A464-F5D4DC659DFE}" srcId="{C9E59B50-D415-47BA-83AA-C489C5B563AF}" destId="{E33C5AA3-EA0E-4D0C-8CD0-ADA40BDE25CD}" srcOrd="1" destOrd="0" parTransId="{74BEBDA2-A781-4AD6-B627-FB464B99B9A6}" sibTransId="{ADEE0BBB-AF48-4A52-A887-B52314ADF3C1}"/>
    <dgm:cxn modelId="{59765EA9-9671-4228-91E4-B6A11AEDF51C}" type="presOf" srcId="{AC5A237D-AEBD-4551-8BDB-8EB0CBDBFF29}" destId="{98202572-93D9-420A-BFCA-248E9480A5EF}" srcOrd="0" destOrd="0" presId="urn:microsoft.com/office/officeart/2008/layout/VerticalCircleList"/>
    <dgm:cxn modelId="{240294EA-1E7A-4EF8-A620-228A2526570A}" type="presParOf" srcId="{FF770A20-0CF4-479F-9317-CB442176A195}" destId="{64BF03A8-E67C-4F70-9F0F-CA84C494B8E7}" srcOrd="0" destOrd="0" presId="urn:microsoft.com/office/officeart/2008/layout/VerticalCircleList"/>
    <dgm:cxn modelId="{4FB189B4-7A23-40EC-A9B8-75A8CA32F2C4}" type="presParOf" srcId="{64BF03A8-E67C-4F70-9F0F-CA84C494B8E7}" destId="{39EF6773-1541-4A55-B8B6-1D96E9EF247C}" srcOrd="0" destOrd="0" presId="urn:microsoft.com/office/officeart/2008/layout/VerticalCircleList"/>
    <dgm:cxn modelId="{016D4629-1728-4055-82FB-4F5473FFD150}" type="presParOf" srcId="{64BF03A8-E67C-4F70-9F0F-CA84C494B8E7}" destId="{C95EFB67-19C8-4030-941A-1EA6078DAA57}" srcOrd="1" destOrd="0" presId="urn:microsoft.com/office/officeart/2008/layout/VerticalCircleList"/>
    <dgm:cxn modelId="{A80126F1-2CDA-460C-8EE3-2B5477EC85AC}" type="presParOf" srcId="{64BF03A8-E67C-4F70-9F0F-CA84C494B8E7}" destId="{FD47A8B9-F7A9-47FD-87E3-6A4EFEEA295E}" srcOrd="2" destOrd="0" presId="urn:microsoft.com/office/officeart/2008/layout/VerticalCircleList"/>
    <dgm:cxn modelId="{4A1A575D-A18A-42AD-9C71-FC65373BF3EE}" type="presParOf" srcId="{64BF03A8-E67C-4F70-9F0F-CA84C494B8E7}" destId="{92B5408E-1B32-4554-951F-14411A37B321}" srcOrd="3" destOrd="0" presId="urn:microsoft.com/office/officeart/2008/layout/VerticalCircleList"/>
    <dgm:cxn modelId="{5F3B594C-441A-4A55-8F12-961033F38CC1}" type="presParOf" srcId="{92B5408E-1B32-4554-951F-14411A37B321}" destId="{B91034E6-F486-4E4A-A2EB-1A4218818323}" srcOrd="0" destOrd="0" presId="urn:microsoft.com/office/officeart/2008/layout/VerticalCircleList"/>
    <dgm:cxn modelId="{01BACC87-2F1E-4DDF-9ABB-0F2020685E97}" type="presParOf" srcId="{92B5408E-1B32-4554-951F-14411A37B321}" destId="{4ED10A11-5114-4640-A555-1B324A40E627}" srcOrd="1" destOrd="0" presId="urn:microsoft.com/office/officeart/2008/layout/VerticalCircleList"/>
    <dgm:cxn modelId="{A18F47B9-4C8C-47C0-9E41-4D171B66D470}" type="presParOf" srcId="{92B5408E-1B32-4554-951F-14411A37B321}" destId="{0A30BDB1-372E-4642-973D-22DD319F7785}" srcOrd="2" destOrd="0" presId="urn:microsoft.com/office/officeart/2008/layout/VerticalCircleList"/>
    <dgm:cxn modelId="{D56CD496-E140-4D47-BB1E-294C45F6B711}" type="presParOf" srcId="{92B5408E-1B32-4554-951F-14411A37B321}" destId="{648B7A99-58EA-4CA0-82EB-44347FC7D8D0}" srcOrd="3" destOrd="0" presId="urn:microsoft.com/office/officeart/2008/layout/VerticalCircleList"/>
    <dgm:cxn modelId="{5896691D-648C-4D8E-BCBB-4B9C323BCC9C}" type="presParOf" srcId="{92B5408E-1B32-4554-951F-14411A37B321}" destId="{98202572-93D9-420A-BFCA-248E9480A5EF}" srcOrd="4" destOrd="0" presId="urn:microsoft.com/office/officeart/2008/layout/VerticalCircleList"/>
    <dgm:cxn modelId="{2A17C813-1583-416F-A2E8-FEDFFF9718FE}" type="presParOf" srcId="{92B5408E-1B32-4554-951F-14411A37B321}" destId="{EF209B53-D98E-414B-A667-CB40108B0DFE}" srcOrd="5" destOrd="0" presId="urn:microsoft.com/office/officeart/2008/layout/VerticalCircleList"/>
    <dgm:cxn modelId="{BBBC2E80-8812-4494-91B4-E63178058BC5}" type="presParOf" srcId="{92B5408E-1B32-4554-951F-14411A37B321}" destId="{41E98A0F-F11D-49FE-B64F-98840DC9A34F}" srcOrd="6" destOrd="0" presId="urn:microsoft.com/office/officeart/2008/layout/VerticalCircleList"/>
    <dgm:cxn modelId="{42F1EF7F-3EC9-4CC4-A5FD-6A3EEB86C61B}" type="presParOf" srcId="{FF770A20-0CF4-479F-9317-CB442176A195}" destId="{8879AF6B-86B1-49F9-B03C-55C17CE0580B}" srcOrd="1" destOrd="0" presId="urn:microsoft.com/office/officeart/2008/layout/VerticalCircleList"/>
    <dgm:cxn modelId="{271A656D-B485-43BF-BEC7-5886CF00A761}" type="presParOf" srcId="{FF770A20-0CF4-479F-9317-CB442176A195}" destId="{45E98B46-A21C-4C4C-9CFC-DBABB9FBF858}" srcOrd="2" destOrd="0" presId="urn:microsoft.com/office/officeart/2008/layout/VerticalCircleList"/>
    <dgm:cxn modelId="{3BED25F1-79E9-4700-B30A-C3228ADEF174}" type="presParOf" srcId="{45E98B46-A21C-4C4C-9CFC-DBABB9FBF858}" destId="{7CE14D00-5CE1-423B-A48F-BF63F320C5B8}" srcOrd="0" destOrd="0" presId="urn:microsoft.com/office/officeart/2008/layout/VerticalCircleList"/>
    <dgm:cxn modelId="{BC236440-2E38-4AF6-B614-D67EC9773E09}" type="presParOf" srcId="{45E98B46-A21C-4C4C-9CFC-DBABB9FBF858}" destId="{DE5C9826-6B5E-472D-B364-B55D9650AD8E}" srcOrd="1" destOrd="0" presId="urn:microsoft.com/office/officeart/2008/layout/VerticalCircleList"/>
    <dgm:cxn modelId="{5DEA14F8-E783-4430-9FCB-2D68F663D05E}" type="presParOf" srcId="{45E98B46-A21C-4C4C-9CFC-DBABB9FBF858}" destId="{29EB2F43-183A-4112-8901-AEA50825BD4D}" srcOrd="2" destOrd="0" presId="urn:microsoft.com/office/officeart/2008/layout/VerticalCircleList"/>
    <dgm:cxn modelId="{86795862-C5DC-47A7-9BAD-01AE27D49ED8}" type="presParOf" srcId="{45E98B46-A21C-4C4C-9CFC-DBABB9FBF858}" destId="{B1FF5851-D5A6-4D65-A451-7A7CBC5E2D93}" srcOrd="3" destOrd="0" presId="urn:microsoft.com/office/officeart/2008/layout/VerticalCircleList"/>
    <dgm:cxn modelId="{41AB7631-7320-4C16-BCE4-9162717D5B81}" type="presParOf" srcId="{B1FF5851-D5A6-4D65-A451-7A7CBC5E2D93}" destId="{2CE0C9AF-0E92-481C-9492-3F8363A1283F}" srcOrd="0" destOrd="0" presId="urn:microsoft.com/office/officeart/2008/layout/VerticalCircleList"/>
    <dgm:cxn modelId="{CC8A5BB4-054B-4570-8EEB-B0E673DEFA7A}" type="presParOf" srcId="{B1FF5851-D5A6-4D65-A451-7A7CBC5E2D93}" destId="{623564D7-3D09-4614-B2FC-F415EB19DBA3}" srcOrd="1" destOrd="0" presId="urn:microsoft.com/office/officeart/2008/layout/VerticalCircleList"/>
    <dgm:cxn modelId="{9C5BD1C1-12AF-44FA-BBB9-EF9DAD02BDBC}" type="presParOf" srcId="{B1FF5851-D5A6-4D65-A451-7A7CBC5E2D93}" destId="{9EA67C88-74C3-4DAA-96B7-92E6930ED61D}" srcOrd="2" destOrd="0" presId="urn:microsoft.com/office/officeart/2008/layout/VerticalCircleList"/>
    <dgm:cxn modelId="{2496D182-C42F-4C10-A1A8-7ED72BD8390B}" type="presParOf" srcId="{B1FF5851-D5A6-4D65-A451-7A7CBC5E2D93}" destId="{079C04A0-5420-4592-97A0-519764ADC292}" srcOrd="3" destOrd="0" presId="urn:microsoft.com/office/officeart/2008/layout/VerticalCircleList"/>
    <dgm:cxn modelId="{89E6FCF9-3BFD-4F22-ACFA-DF2AD69B0BD0}" type="presParOf" srcId="{B1FF5851-D5A6-4D65-A451-7A7CBC5E2D93}" destId="{D7D47DF5-47E5-43EB-96D2-7B6DE50AAC3A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10C9A-29B8-4AC4-8543-CA25F3327A7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47748-E615-4A74-8E4A-DEB0A4E15A1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/>
            <a:t>Сформировать его имущественную базу (например, посредством </a:t>
          </a:r>
          <a:r>
            <a:rPr lang="ru-RU" sz="1600" dirty="0" smtClean="0"/>
            <a:t>внесения </a:t>
          </a:r>
          <a:r>
            <a:rPr lang="ru-RU" sz="1600" dirty="0"/>
            <a:t>обязательных паевых взносов)</a:t>
          </a:r>
        </a:p>
      </dgm:t>
    </dgm:pt>
    <dgm:pt modelId="{4B8ED0D0-4208-4C5D-AD0D-92BF06939F92}" type="parTrans" cxnId="{983FF962-734B-4615-9019-413C119FE105}">
      <dgm:prSet/>
      <dgm:spPr/>
      <dgm:t>
        <a:bodyPr/>
        <a:lstStyle/>
        <a:p>
          <a:endParaRPr lang="ru-RU"/>
        </a:p>
      </dgm:t>
    </dgm:pt>
    <dgm:pt modelId="{1EABDF35-A81E-4A83-AFDF-AD10754DC1A7}" type="sibTrans" cxnId="{983FF962-734B-4615-9019-413C119FE105}">
      <dgm:prSet/>
      <dgm:spPr/>
      <dgm:t>
        <a:bodyPr/>
        <a:lstStyle/>
        <a:p>
          <a:endParaRPr lang="ru-RU"/>
        </a:p>
      </dgm:t>
    </dgm:pt>
    <dgm:pt modelId="{D98BC19B-4B74-45E7-A863-097BE2040A4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/>
            <a:t>Участвовать в управлении</a:t>
          </a:r>
        </a:p>
      </dgm:t>
    </dgm:pt>
    <dgm:pt modelId="{BAA75DDD-9F87-4B0F-95F1-7FED6959979E}" type="parTrans" cxnId="{F696CEC4-775A-4926-9E8A-7058B430FABB}">
      <dgm:prSet/>
      <dgm:spPr/>
      <dgm:t>
        <a:bodyPr/>
        <a:lstStyle/>
        <a:p>
          <a:endParaRPr lang="ru-RU"/>
        </a:p>
      </dgm:t>
    </dgm:pt>
    <dgm:pt modelId="{D90EE2D9-61E7-43FA-B8EB-FE5059B6C0BF}" type="sibTrans" cxnId="{F696CEC4-775A-4926-9E8A-7058B430FABB}">
      <dgm:prSet/>
      <dgm:spPr/>
      <dgm:t>
        <a:bodyPr/>
        <a:lstStyle/>
        <a:p>
          <a:endParaRPr lang="ru-RU"/>
        </a:p>
      </dgm:t>
    </dgm:pt>
    <dgm:pt modelId="{109698A6-AAC4-488B-8BC2-CE07571DFD9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/>
            <a:t>Использовать услуги кооператива</a:t>
          </a:r>
        </a:p>
      </dgm:t>
    </dgm:pt>
    <dgm:pt modelId="{4B39DC3C-58E9-4D44-AB15-76FE70FA2EC4}" type="parTrans" cxnId="{2F0B18A0-6451-427C-AA5D-D4BDF44629A9}">
      <dgm:prSet/>
      <dgm:spPr/>
      <dgm:t>
        <a:bodyPr/>
        <a:lstStyle/>
        <a:p>
          <a:endParaRPr lang="ru-RU"/>
        </a:p>
      </dgm:t>
    </dgm:pt>
    <dgm:pt modelId="{A92D4DA8-DA87-447E-8253-D042BB95CB16}" type="sibTrans" cxnId="{2F0B18A0-6451-427C-AA5D-D4BDF44629A9}">
      <dgm:prSet/>
      <dgm:spPr/>
      <dgm:t>
        <a:bodyPr/>
        <a:lstStyle/>
        <a:p>
          <a:endParaRPr lang="ru-RU"/>
        </a:p>
      </dgm:t>
    </dgm:pt>
    <dgm:pt modelId="{BA94AF0A-A2BA-471E-A0BD-30982CB726C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/>
            <a:t>Нести субсидиарную ответственность по обязательствам кооператива</a:t>
          </a:r>
        </a:p>
      </dgm:t>
    </dgm:pt>
    <dgm:pt modelId="{E24023A8-8462-4770-96BF-56F5CE35BBF4}" type="parTrans" cxnId="{12B66A2C-5168-46E9-8634-EDD27ACF86B2}">
      <dgm:prSet/>
      <dgm:spPr/>
      <dgm:t>
        <a:bodyPr/>
        <a:lstStyle/>
        <a:p>
          <a:endParaRPr lang="ru-RU"/>
        </a:p>
      </dgm:t>
    </dgm:pt>
    <dgm:pt modelId="{A8B69E2D-250B-48E7-9A7E-1D9F5832C533}" type="sibTrans" cxnId="{12B66A2C-5168-46E9-8634-EDD27ACF86B2}">
      <dgm:prSet/>
      <dgm:spPr/>
      <dgm:t>
        <a:bodyPr/>
        <a:lstStyle/>
        <a:p>
          <a:endParaRPr lang="ru-RU"/>
        </a:p>
      </dgm:t>
    </dgm:pt>
    <dgm:pt modelId="{8A6BC99C-0519-419A-AC32-F71C1594FCBB}" type="pres">
      <dgm:prSet presAssocID="{93410C9A-29B8-4AC4-8543-CA25F3327A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38890-78C7-44A6-A7BB-264BB3FA1174}" type="pres">
      <dgm:prSet presAssocID="{FC547748-E615-4A74-8E4A-DEB0A4E15A1E}" presName="comp" presStyleCnt="0"/>
      <dgm:spPr/>
    </dgm:pt>
    <dgm:pt modelId="{45BBAD69-2A78-4439-AA80-24DC4D72BD6E}" type="pres">
      <dgm:prSet presAssocID="{FC547748-E615-4A74-8E4A-DEB0A4E15A1E}" presName="box" presStyleLbl="node1" presStyleIdx="0" presStyleCnt="4" custLinFactNeighborX="7177"/>
      <dgm:spPr/>
      <dgm:t>
        <a:bodyPr/>
        <a:lstStyle/>
        <a:p>
          <a:endParaRPr lang="ru-RU"/>
        </a:p>
      </dgm:t>
    </dgm:pt>
    <dgm:pt modelId="{B0A58188-FCF4-4229-8DE7-808F27520A6E}" type="pres">
      <dgm:prSet presAssocID="{FC547748-E615-4A74-8E4A-DEB0A4E15A1E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6CF07AB5-8621-49E9-A75D-688707EFAA97}" type="pres">
      <dgm:prSet presAssocID="{FC547748-E615-4A74-8E4A-DEB0A4E15A1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F81FF-AF6A-4C40-9C5F-73BDB1BDE462}" type="pres">
      <dgm:prSet presAssocID="{1EABDF35-A81E-4A83-AFDF-AD10754DC1A7}" presName="spacer" presStyleCnt="0"/>
      <dgm:spPr/>
    </dgm:pt>
    <dgm:pt modelId="{D402E3EC-5734-4D69-9250-51F5B234C964}" type="pres">
      <dgm:prSet presAssocID="{D98BC19B-4B74-45E7-A863-097BE2040A41}" presName="comp" presStyleCnt="0"/>
      <dgm:spPr/>
    </dgm:pt>
    <dgm:pt modelId="{327D02EF-544E-4DF2-B268-6900636F7D82}" type="pres">
      <dgm:prSet presAssocID="{D98BC19B-4B74-45E7-A863-097BE2040A41}" presName="box" presStyleLbl="node1" presStyleIdx="1" presStyleCnt="4"/>
      <dgm:spPr/>
      <dgm:t>
        <a:bodyPr/>
        <a:lstStyle/>
        <a:p>
          <a:endParaRPr lang="ru-RU"/>
        </a:p>
      </dgm:t>
    </dgm:pt>
    <dgm:pt modelId="{E97BC283-6837-4B7C-9462-50E1C1298578}" type="pres">
      <dgm:prSet presAssocID="{D98BC19B-4B74-45E7-A863-097BE2040A41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ru-RU"/>
        </a:p>
      </dgm:t>
    </dgm:pt>
    <dgm:pt modelId="{2DAA9FB6-6754-4BE0-827C-E64403F7CC16}" type="pres">
      <dgm:prSet presAssocID="{D98BC19B-4B74-45E7-A863-097BE2040A4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7853-934F-42B9-A81F-BD190E176419}" type="pres">
      <dgm:prSet presAssocID="{D90EE2D9-61E7-43FA-B8EB-FE5059B6C0BF}" presName="spacer" presStyleCnt="0"/>
      <dgm:spPr/>
    </dgm:pt>
    <dgm:pt modelId="{40263302-A0F8-470F-8106-D501DE0A2CD0}" type="pres">
      <dgm:prSet presAssocID="{109698A6-AAC4-488B-8BC2-CE07571DFD9F}" presName="comp" presStyleCnt="0"/>
      <dgm:spPr/>
    </dgm:pt>
    <dgm:pt modelId="{FBF72320-13D3-4B87-B1BE-6CDA05B01252}" type="pres">
      <dgm:prSet presAssocID="{109698A6-AAC4-488B-8BC2-CE07571DFD9F}" presName="box" presStyleLbl="node1" presStyleIdx="2" presStyleCnt="4"/>
      <dgm:spPr/>
      <dgm:t>
        <a:bodyPr/>
        <a:lstStyle/>
        <a:p>
          <a:endParaRPr lang="ru-RU"/>
        </a:p>
      </dgm:t>
    </dgm:pt>
    <dgm:pt modelId="{A5AEEA3D-ADD5-4709-9C48-5EE058666DB8}" type="pres">
      <dgm:prSet presAssocID="{109698A6-AAC4-488B-8BC2-CE07571DFD9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F1007A14-75BC-4905-A91C-546C6D6FDDFB}" type="pres">
      <dgm:prSet presAssocID="{109698A6-AAC4-488B-8BC2-CE07571DFD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4D380-C210-4785-8495-D338D13C633B}" type="pres">
      <dgm:prSet presAssocID="{A92D4DA8-DA87-447E-8253-D042BB95CB16}" presName="spacer" presStyleCnt="0"/>
      <dgm:spPr/>
    </dgm:pt>
    <dgm:pt modelId="{334AD776-0A01-4E6E-8F44-E44EFB207B46}" type="pres">
      <dgm:prSet presAssocID="{BA94AF0A-A2BA-471E-A0BD-30982CB726C0}" presName="comp" presStyleCnt="0"/>
      <dgm:spPr/>
    </dgm:pt>
    <dgm:pt modelId="{9BD14066-BC8C-429C-AB83-33372DC494B0}" type="pres">
      <dgm:prSet presAssocID="{BA94AF0A-A2BA-471E-A0BD-30982CB726C0}" presName="box" presStyleLbl="node1" presStyleIdx="3" presStyleCnt="4"/>
      <dgm:spPr/>
      <dgm:t>
        <a:bodyPr/>
        <a:lstStyle/>
        <a:p>
          <a:endParaRPr lang="ru-RU"/>
        </a:p>
      </dgm:t>
    </dgm:pt>
    <dgm:pt modelId="{91CC51F2-3D31-408C-9571-AAC6CF27D6EF}" type="pres">
      <dgm:prSet presAssocID="{BA94AF0A-A2BA-471E-A0BD-30982CB726C0}" presName="img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8E0951D9-9901-43EA-B5D8-C28E74899000}" type="pres">
      <dgm:prSet presAssocID="{BA94AF0A-A2BA-471E-A0BD-30982CB726C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333D2-0B90-4854-9F8C-EFC1513AC1EE}" type="presOf" srcId="{109698A6-AAC4-488B-8BC2-CE07571DFD9F}" destId="{FBF72320-13D3-4B87-B1BE-6CDA05B01252}" srcOrd="0" destOrd="0" presId="urn:microsoft.com/office/officeart/2005/8/layout/vList4"/>
    <dgm:cxn modelId="{EE39040D-B711-46F4-9DE6-A6083721DCEB}" type="presOf" srcId="{109698A6-AAC4-488B-8BC2-CE07571DFD9F}" destId="{F1007A14-75BC-4905-A91C-546C6D6FDDFB}" srcOrd="1" destOrd="0" presId="urn:microsoft.com/office/officeart/2005/8/layout/vList4"/>
    <dgm:cxn modelId="{F696CEC4-775A-4926-9E8A-7058B430FABB}" srcId="{93410C9A-29B8-4AC4-8543-CA25F3327A7E}" destId="{D98BC19B-4B74-45E7-A863-097BE2040A41}" srcOrd="1" destOrd="0" parTransId="{BAA75DDD-9F87-4B0F-95F1-7FED6959979E}" sibTransId="{D90EE2D9-61E7-43FA-B8EB-FE5059B6C0BF}"/>
    <dgm:cxn modelId="{983FF962-734B-4615-9019-413C119FE105}" srcId="{93410C9A-29B8-4AC4-8543-CA25F3327A7E}" destId="{FC547748-E615-4A74-8E4A-DEB0A4E15A1E}" srcOrd="0" destOrd="0" parTransId="{4B8ED0D0-4208-4C5D-AD0D-92BF06939F92}" sibTransId="{1EABDF35-A81E-4A83-AFDF-AD10754DC1A7}"/>
    <dgm:cxn modelId="{21C39C71-22F7-467E-81DE-C1ADD7A7F3FF}" type="presOf" srcId="{BA94AF0A-A2BA-471E-A0BD-30982CB726C0}" destId="{9BD14066-BC8C-429C-AB83-33372DC494B0}" srcOrd="0" destOrd="0" presId="urn:microsoft.com/office/officeart/2005/8/layout/vList4"/>
    <dgm:cxn modelId="{39731B7A-9EBB-4CDC-B3E9-581F4F1CE70E}" type="presOf" srcId="{FC547748-E615-4A74-8E4A-DEB0A4E15A1E}" destId="{45BBAD69-2A78-4439-AA80-24DC4D72BD6E}" srcOrd="0" destOrd="0" presId="urn:microsoft.com/office/officeart/2005/8/layout/vList4"/>
    <dgm:cxn modelId="{12B66A2C-5168-46E9-8634-EDD27ACF86B2}" srcId="{93410C9A-29B8-4AC4-8543-CA25F3327A7E}" destId="{BA94AF0A-A2BA-471E-A0BD-30982CB726C0}" srcOrd="3" destOrd="0" parTransId="{E24023A8-8462-4770-96BF-56F5CE35BBF4}" sibTransId="{A8B69E2D-250B-48E7-9A7E-1D9F5832C533}"/>
    <dgm:cxn modelId="{1A24F81E-90EE-4A4C-B5D1-FC9353D7D6DB}" type="presOf" srcId="{FC547748-E615-4A74-8E4A-DEB0A4E15A1E}" destId="{6CF07AB5-8621-49E9-A75D-688707EFAA97}" srcOrd="1" destOrd="0" presId="urn:microsoft.com/office/officeart/2005/8/layout/vList4"/>
    <dgm:cxn modelId="{2F0B18A0-6451-427C-AA5D-D4BDF44629A9}" srcId="{93410C9A-29B8-4AC4-8543-CA25F3327A7E}" destId="{109698A6-AAC4-488B-8BC2-CE07571DFD9F}" srcOrd="2" destOrd="0" parTransId="{4B39DC3C-58E9-4D44-AB15-76FE70FA2EC4}" sibTransId="{A92D4DA8-DA87-447E-8253-D042BB95CB16}"/>
    <dgm:cxn modelId="{0CC13571-BC58-4B8A-8849-858D726CAFB8}" type="presOf" srcId="{93410C9A-29B8-4AC4-8543-CA25F3327A7E}" destId="{8A6BC99C-0519-419A-AC32-F71C1594FCBB}" srcOrd="0" destOrd="0" presId="urn:microsoft.com/office/officeart/2005/8/layout/vList4"/>
    <dgm:cxn modelId="{C2C4072F-8283-4E7B-9F65-D87412C8A1B1}" type="presOf" srcId="{BA94AF0A-A2BA-471E-A0BD-30982CB726C0}" destId="{8E0951D9-9901-43EA-B5D8-C28E74899000}" srcOrd="1" destOrd="0" presId="urn:microsoft.com/office/officeart/2005/8/layout/vList4"/>
    <dgm:cxn modelId="{B08B6899-2C5F-4988-8113-83EFE8F0A312}" type="presOf" srcId="{D98BC19B-4B74-45E7-A863-097BE2040A41}" destId="{327D02EF-544E-4DF2-B268-6900636F7D82}" srcOrd="0" destOrd="0" presId="urn:microsoft.com/office/officeart/2005/8/layout/vList4"/>
    <dgm:cxn modelId="{CFD26F04-AEE4-4631-BF23-C7FB5DA8C95A}" type="presOf" srcId="{D98BC19B-4B74-45E7-A863-097BE2040A41}" destId="{2DAA9FB6-6754-4BE0-827C-E64403F7CC16}" srcOrd="1" destOrd="0" presId="urn:microsoft.com/office/officeart/2005/8/layout/vList4"/>
    <dgm:cxn modelId="{24012294-23C0-4963-800A-95FE85D32D87}" type="presParOf" srcId="{8A6BC99C-0519-419A-AC32-F71C1594FCBB}" destId="{1D138890-78C7-44A6-A7BB-264BB3FA1174}" srcOrd="0" destOrd="0" presId="urn:microsoft.com/office/officeart/2005/8/layout/vList4"/>
    <dgm:cxn modelId="{D7D58662-274A-4649-B941-97E7DC8C8337}" type="presParOf" srcId="{1D138890-78C7-44A6-A7BB-264BB3FA1174}" destId="{45BBAD69-2A78-4439-AA80-24DC4D72BD6E}" srcOrd="0" destOrd="0" presId="urn:microsoft.com/office/officeart/2005/8/layout/vList4"/>
    <dgm:cxn modelId="{0FE32420-1E32-4E44-9DC4-5434067FEFB2}" type="presParOf" srcId="{1D138890-78C7-44A6-A7BB-264BB3FA1174}" destId="{B0A58188-FCF4-4229-8DE7-808F27520A6E}" srcOrd="1" destOrd="0" presId="urn:microsoft.com/office/officeart/2005/8/layout/vList4"/>
    <dgm:cxn modelId="{B3FF0B89-16C8-4980-8370-4E9DB0A23DD9}" type="presParOf" srcId="{1D138890-78C7-44A6-A7BB-264BB3FA1174}" destId="{6CF07AB5-8621-49E9-A75D-688707EFAA97}" srcOrd="2" destOrd="0" presId="urn:microsoft.com/office/officeart/2005/8/layout/vList4"/>
    <dgm:cxn modelId="{CF9341E9-D6C6-4BAB-A9EB-3E1EC5C4AD5B}" type="presParOf" srcId="{8A6BC99C-0519-419A-AC32-F71C1594FCBB}" destId="{DAAF81FF-AF6A-4C40-9C5F-73BDB1BDE462}" srcOrd="1" destOrd="0" presId="urn:microsoft.com/office/officeart/2005/8/layout/vList4"/>
    <dgm:cxn modelId="{6D44701E-BCCD-4973-B9E5-8AAA13786AE9}" type="presParOf" srcId="{8A6BC99C-0519-419A-AC32-F71C1594FCBB}" destId="{D402E3EC-5734-4D69-9250-51F5B234C964}" srcOrd="2" destOrd="0" presId="urn:microsoft.com/office/officeart/2005/8/layout/vList4"/>
    <dgm:cxn modelId="{441B732C-7140-4067-8874-62B456D6DDB8}" type="presParOf" srcId="{D402E3EC-5734-4D69-9250-51F5B234C964}" destId="{327D02EF-544E-4DF2-B268-6900636F7D82}" srcOrd="0" destOrd="0" presId="urn:microsoft.com/office/officeart/2005/8/layout/vList4"/>
    <dgm:cxn modelId="{BDE3292D-79CC-491A-AB07-455FBAA7E0E0}" type="presParOf" srcId="{D402E3EC-5734-4D69-9250-51F5B234C964}" destId="{E97BC283-6837-4B7C-9462-50E1C1298578}" srcOrd="1" destOrd="0" presId="urn:microsoft.com/office/officeart/2005/8/layout/vList4"/>
    <dgm:cxn modelId="{5844C8BF-E1C6-4D3A-9D1F-0CD26F5B6EF1}" type="presParOf" srcId="{D402E3EC-5734-4D69-9250-51F5B234C964}" destId="{2DAA9FB6-6754-4BE0-827C-E64403F7CC16}" srcOrd="2" destOrd="0" presId="urn:microsoft.com/office/officeart/2005/8/layout/vList4"/>
    <dgm:cxn modelId="{1FCA1200-1B3D-4E78-81A0-E13EB66737A3}" type="presParOf" srcId="{8A6BC99C-0519-419A-AC32-F71C1594FCBB}" destId="{4EDE7853-934F-42B9-A81F-BD190E176419}" srcOrd="3" destOrd="0" presId="urn:microsoft.com/office/officeart/2005/8/layout/vList4"/>
    <dgm:cxn modelId="{115EED2B-199D-49A1-8706-5583CA669B96}" type="presParOf" srcId="{8A6BC99C-0519-419A-AC32-F71C1594FCBB}" destId="{40263302-A0F8-470F-8106-D501DE0A2CD0}" srcOrd="4" destOrd="0" presId="urn:microsoft.com/office/officeart/2005/8/layout/vList4"/>
    <dgm:cxn modelId="{34307127-A3E2-45BA-8E08-E70B6E0448EB}" type="presParOf" srcId="{40263302-A0F8-470F-8106-D501DE0A2CD0}" destId="{FBF72320-13D3-4B87-B1BE-6CDA05B01252}" srcOrd="0" destOrd="0" presId="urn:microsoft.com/office/officeart/2005/8/layout/vList4"/>
    <dgm:cxn modelId="{6C8F349B-8FF1-4A38-A459-D6728FC75737}" type="presParOf" srcId="{40263302-A0F8-470F-8106-D501DE0A2CD0}" destId="{A5AEEA3D-ADD5-4709-9C48-5EE058666DB8}" srcOrd="1" destOrd="0" presId="urn:microsoft.com/office/officeart/2005/8/layout/vList4"/>
    <dgm:cxn modelId="{E445500D-6C59-4990-8BD6-96EFD4F17616}" type="presParOf" srcId="{40263302-A0F8-470F-8106-D501DE0A2CD0}" destId="{F1007A14-75BC-4905-A91C-546C6D6FDDFB}" srcOrd="2" destOrd="0" presId="urn:microsoft.com/office/officeart/2005/8/layout/vList4"/>
    <dgm:cxn modelId="{06252485-8B15-4207-AAEB-0FB8D9D93DD0}" type="presParOf" srcId="{8A6BC99C-0519-419A-AC32-F71C1594FCBB}" destId="{9B74D380-C210-4785-8495-D338D13C633B}" srcOrd="5" destOrd="0" presId="urn:microsoft.com/office/officeart/2005/8/layout/vList4"/>
    <dgm:cxn modelId="{2845CB71-59CB-433D-A2CB-054DFF98ADA7}" type="presParOf" srcId="{8A6BC99C-0519-419A-AC32-F71C1594FCBB}" destId="{334AD776-0A01-4E6E-8F44-E44EFB207B46}" srcOrd="6" destOrd="0" presId="urn:microsoft.com/office/officeart/2005/8/layout/vList4"/>
    <dgm:cxn modelId="{8EFE2227-322E-4C4B-9CEC-C146BB73837C}" type="presParOf" srcId="{334AD776-0A01-4E6E-8F44-E44EFB207B46}" destId="{9BD14066-BC8C-429C-AB83-33372DC494B0}" srcOrd="0" destOrd="0" presId="urn:microsoft.com/office/officeart/2005/8/layout/vList4"/>
    <dgm:cxn modelId="{09987FF6-B67C-4650-A147-F83AD7586F63}" type="presParOf" srcId="{334AD776-0A01-4E6E-8F44-E44EFB207B46}" destId="{91CC51F2-3D31-408C-9571-AAC6CF27D6EF}" srcOrd="1" destOrd="0" presId="urn:microsoft.com/office/officeart/2005/8/layout/vList4"/>
    <dgm:cxn modelId="{5997AA15-4E1F-4590-93D4-57181B009B34}" type="presParOf" srcId="{334AD776-0A01-4E6E-8F44-E44EFB207B46}" destId="{8E0951D9-9901-43EA-B5D8-C28E748990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CCF6BD-DAD3-4496-BD68-0D9C0D663E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B08C8F-DA52-4C7B-A624-866939DE97D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/>
            <a:t>Имущество кооператива окажется частично невостребованным</a:t>
          </a:r>
        </a:p>
      </dgm:t>
    </dgm:pt>
    <dgm:pt modelId="{8230C18D-22F0-453C-874A-DF35D764E20C}" type="parTrans" cxnId="{82160038-708A-4DB2-81A7-450DDDE9DF48}">
      <dgm:prSet/>
      <dgm:spPr/>
      <dgm:t>
        <a:bodyPr/>
        <a:lstStyle/>
        <a:p>
          <a:endParaRPr lang="ru-RU"/>
        </a:p>
      </dgm:t>
    </dgm:pt>
    <dgm:pt modelId="{20FF01C8-0203-4EF8-8298-316644455AE0}" type="sibTrans" cxnId="{82160038-708A-4DB2-81A7-450DDDE9DF48}">
      <dgm:prSet/>
      <dgm:spPr/>
      <dgm:t>
        <a:bodyPr/>
        <a:lstStyle/>
        <a:p>
          <a:endParaRPr lang="ru-RU"/>
        </a:p>
      </dgm:t>
    </dgm:pt>
    <dgm:pt modelId="{4FE14901-09DA-4EE6-B098-C195FB0F17B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/>
            <a:t>У кооператива не хватит средств на финансирование деятельности</a:t>
          </a:r>
        </a:p>
      </dgm:t>
    </dgm:pt>
    <dgm:pt modelId="{F8B72584-6B44-476D-B72B-7F3488AF15CF}" type="parTrans" cxnId="{80285846-1E5C-4F27-AFAA-F9E35E1E99A5}">
      <dgm:prSet/>
      <dgm:spPr/>
      <dgm:t>
        <a:bodyPr/>
        <a:lstStyle/>
        <a:p>
          <a:endParaRPr lang="ru-RU"/>
        </a:p>
      </dgm:t>
    </dgm:pt>
    <dgm:pt modelId="{FA9F26D3-B149-41F3-89BB-8BC3CD395032}" type="sibTrans" cxnId="{80285846-1E5C-4F27-AFAA-F9E35E1E99A5}">
      <dgm:prSet/>
      <dgm:spPr/>
      <dgm:t>
        <a:bodyPr/>
        <a:lstStyle/>
        <a:p>
          <a:endParaRPr lang="ru-RU"/>
        </a:p>
      </dgm:t>
    </dgm:pt>
    <dgm:pt modelId="{64BAA706-22FF-480C-8811-C41FAEF5E38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/>
            <a:t>Прочие члены кооператива не получат услуг, для которых кооператив был создан</a:t>
          </a:r>
        </a:p>
      </dgm:t>
    </dgm:pt>
    <dgm:pt modelId="{ED7D23FB-E6E4-4832-9CA8-A1448DBBDB4B}" type="parTrans" cxnId="{E51BD7AD-A4AA-4418-87F3-92A357BE6F11}">
      <dgm:prSet/>
      <dgm:spPr/>
      <dgm:t>
        <a:bodyPr/>
        <a:lstStyle/>
        <a:p>
          <a:endParaRPr lang="ru-RU"/>
        </a:p>
      </dgm:t>
    </dgm:pt>
    <dgm:pt modelId="{C4078DF2-6A69-4603-9E43-A79A546969F7}" type="sibTrans" cxnId="{E51BD7AD-A4AA-4418-87F3-92A357BE6F11}">
      <dgm:prSet/>
      <dgm:spPr/>
      <dgm:t>
        <a:bodyPr/>
        <a:lstStyle/>
        <a:p>
          <a:endParaRPr lang="ru-RU"/>
        </a:p>
      </dgm:t>
    </dgm:pt>
    <dgm:pt modelId="{C1E458F3-5985-4A28-8606-F63C341548AB}" type="pres">
      <dgm:prSet presAssocID="{71CCF6BD-DAD3-4496-BD68-0D9C0D663E9D}" presName="linearFlow" presStyleCnt="0">
        <dgm:presLayoutVars>
          <dgm:resizeHandles val="exact"/>
        </dgm:presLayoutVars>
      </dgm:prSet>
      <dgm:spPr/>
    </dgm:pt>
    <dgm:pt modelId="{9B32DBA0-C929-426E-8973-8188569C1593}" type="pres">
      <dgm:prSet presAssocID="{A2B08C8F-DA52-4C7B-A624-866939DE97D8}" presName="node" presStyleLbl="node1" presStyleIdx="0" presStyleCnt="3" custScaleX="309677" custLinFactNeighborX="-2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EEE2D-47F2-4005-92FD-59EB3B66EAB5}" type="pres">
      <dgm:prSet presAssocID="{20FF01C8-0203-4EF8-8298-316644455AE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F8E28C8-F5F8-4FEA-9442-CBF84C235425}" type="pres">
      <dgm:prSet presAssocID="{20FF01C8-0203-4EF8-8298-316644455AE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C038076-7CB4-44F1-A230-C1F7CBE5D852}" type="pres">
      <dgm:prSet presAssocID="{4FE14901-09DA-4EE6-B098-C195FB0F17BE}" presName="node" presStyleLbl="node1" presStyleIdx="1" presStyleCnt="3" custScaleX="29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340ED-916F-49FF-B76F-9CF78018A531}" type="pres">
      <dgm:prSet presAssocID="{FA9F26D3-B149-41F3-89BB-8BC3CD39503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C02ECE8-28A7-452C-B6BA-A2755CCA13D5}" type="pres">
      <dgm:prSet presAssocID="{FA9F26D3-B149-41F3-89BB-8BC3CD3950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6DDEDBC-0DA9-4399-A764-11277D9D3AF3}" type="pres">
      <dgm:prSet presAssocID="{64BAA706-22FF-480C-8811-C41FAEF5E38A}" presName="node" presStyleLbl="node1" presStyleIdx="2" presStyleCnt="3" custScaleX="29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60038-708A-4DB2-81A7-450DDDE9DF48}" srcId="{71CCF6BD-DAD3-4496-BD68-0D9C0D663E9D}" destId="{A2B08C8F-DA52-4C7B-A624-866939DE97D8}" srcOrd="0" destOrd="0" parTransId="{8230C18D-22F0-453C-874A-DF35D764E20C}" sibTransId="{20FF01C8-0203-4EF8-8298-316644455AE0}"/>
    <dgm:cxn modelId="{80285846-1E5C-4F27-AFAA-F9E35E1E99A5}" srcId="{71CCF6BD-DAD3-4496-BD68-0D9C0D663E9D}" destId="{4FE14901-09DA-4EE6-B098-C195FB0F17BE}" srcOrd="1" destOrd="0" parTransId="{F8B72584-6B44-476D-B72B-7F3488AF15CF}" sibTransId="{FA9F26D3-B149-41F3-89BB-8BC3CD395032}"/>
    <dgm:cxn modelId="{3CE62451-CC07-4894-B9F4-38191880278F}" type="presOf" srcId="{20FF01C8-0203-4EF8-8298-316644455AE0}" destId="{9F8E28C8-F5F8-4FEA-9442-CBF84C235425}" srcOrd="1" destOrd="0" presId="urn:microsoft.com/office/officeart/2005/8/layout/process2"/>
    <dgm:cxn modelId="{9CA73265-90D5-4A63-B7BE-704F2CC9ABD1}" type="presOf" srcId="{64BAA706-22FF-480C-8811-C41FAEF5E38A}" destId="{46DDEDBC-0DA9-4399-A764-11277D9D3AF3}" srcOrd="0" destOrd="0" presId="urn:microsoft.com/office/officeart/2005/8/layout/process2"/>
    <dgm:cxn modelId="{67AA8914-632F-4D3C-95E1-6DFBD1E656C3}" type="presOf" srcId="{FA9F26D3-B149-41F3-89BB-8BC3CD395032}" destId="{DC02ECE8-28A7-452C-B6BA-A2755CCA13D5}" srcOrd="1" destOrd="0" presId="urn:microsoft.com/office/officeart/2005/8/layout/process2"/>
    <dgm:cxn modelId="{1F0E224E-8ACA-4F04-849C-D0F9A44CB0D9}" type="presOf" srcId="{71CCF6BD-DAD3-4496-BD68-0D9C0D663E9D}" destId="{C1E458F3-5985-4A28-8606-F63C341548AB}" srcOrd="0" destOrd="0" presId="urn:microsoft.com/office/officeart/2005/8/layout/process2"/>
    <dgm:cxn modelId="{B241E6C3-08F5-4991-8AC3-0C903EA3AD2F}" type="presOf" srcId="{20FF01C8-0203-4EF8-8298-316644455AE0}" destId="{247EEE2D-47F2-4005-92FD-59EB3B66EAB5}" srcOrd="0" destOrd="0" presId="urn:microsoft.com/office/officeart/2005/8/layout/process2"/>
    <dgm:cxn modelId="{3E8597D7-C8B8-42DB-975E-F977A15C394E}" type="presOf" srcId="{A2B08C8F-DA52-4C7B-A624-866939DE97D8}" destId="{9B32DBA0-C929-426E-8973-8188569C1593}" srcOrd="0" destOrd="0" presId="urn:microsoft.com/office/officeart/2005/8/layout/process2"/>
    <dgm:cxn modelId="{35AC0883-942C-4DA2-B1AC-5E86473A86C6}" type="presOf" srcId="{FA9F26D3-B149-41F3-89BB-8BC3CD395032}" destId="{CBC340ED-916F-49FF-B76F-9CF78018A531}" srcOrd="0" destOrd="0" presId="urn:microsoft.com/office/officeart/2005/8/layout/process2"/>
    <dgm:cxn modelId="{E51BD7AD-A4AA-4418-87F3-92A357BE6F11}" srcId="{71CCF6BD-DAD3-4496-BD68-0D9C0D663E9D}" destId="{64BAA706-22FF-480C-8811-C41FAEF5E38A}" srcOrd="2" destOrd="0" parTransId="{ED7D23FB-E6E4-4832-9CA8-A1448DBBDB4B}" sibTransId="{C4078DF2-6A69-4603-9E43-A79A546969F7}"/>
    <dgm:cxn modelId="{6AF1EE90-AB6E-4580-BA83-703E41428475}" type="presOf" srcId="{4FE14901-09DA-4EE6-B098-C195FB0F17BE}" destId="{CC038076-7CB4-44F1-A230-C1F7CBE5D852}" srcOrd="0" destOrd="0" presId="urn:microsoft.com/office/officeart/2005/8/layout/process2"/>
    <dgm:cxn modelId="{9CEADE83-4A94-4400-82DB-86AFBAA3C153}" type="presParOf" srcId="{C1E458F3-5985-4A28-8606-F63C341548AB}" destId="{9B32DBA0-C929-426E-8973-8188569C1593}" srcOrd="0" destOrd="0" presId="urn:microsoft.com/office/officeart/2005/8/layout/process2"/>
    <dgm:cxn modelId="{5DF63D00-D056-4C56-98CA-C22D9AC0F2A8}" type="presParOf" srcId="{C1E458F3-5985-4A28-8606-F63C341548AB}" destId="{247EEE2D-47F2-4005-92FD-59EB3B66EAB5}" srcOrd="1" destOrd="0" presId="urn:microsoft.com/office/officeart/2005/8/layout/process2"/>
    <dgm:cxn modelId="{7A182AE7-0399-47E4-A094-EBB426F637C7}" type="presParOf" srcId="{247EEE2D-47F2-4005-92FD-59EB3B66EAB5}" destId="{9F8E28C8-F5F8-4FEA-9442-CBF84C235425}" srcOrd="0" destOrd="0" presId="urn:microsoft.com/office/officeart/2005/8/layout/process2"/>
    <dgm:cxn modelId="{4F75AE4A-E17C-4F5F-BA50-984D9ABA5FEC}" type="presParOf" srcId="{C1E458F3-5985-4A28-8606-F63C341548AB}" destId="{CC038076-7CB4-44F1-A230-C1F7CBE5D852}" srcOrd="2" destOrd="0" presId="urn:microsoft.com/office/officeart/2005/8/layout/process2"/>
    <dgm:cxn modelId="{F28DED45-ADA8-4F99-8508-62E7860DEF13}" type="presParOf" srcId="{C1E458F3-5985-4A28-8606-F63C341548AB}" destId="{CBC340ED-916F-49FF-B76F-9CF78018A531}" srcOrd="3" destOrd="0" presId="urn:microsoft.com/office/officeart/2005/8/layout/process2"/>
    <dgm:cxn modelId="{6AA2589F-B7D1-40B3-BED4-C2DBCD2D7A59}" type="presParOf" srcId="{CBC340ED-916F-49FF-B76F-9CF78018A531}" destId="{DC02ECE8-28A7-452C-B6BA-A2755CCA13D5}" srcOrd="0" destOrd="0" presId="urn:microsoft.com/office/officeart/2005/8/layout/process2"/>
    <dgm:cxn modelId="{7ACBE7FC-26DD-4F2C-8849-7F6D670C2091}" type="presParOf" srcId="{C1E458F3-5985-4A28-8606-F63C341548AB}" destId="{46DDEDBC-0DA9-4399-A764-11277D9D3AF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CCF6BD-DAD3-4496-BD68-0D9C0D663E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B08C8F-DA52-4C7B-A624-866939DE97D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altLang="ru-RU" sz="1200" b="1" dirty="0" smtClean="0"/>
            <a:t>Управление кооперативом сконцентрируется в руках администрации</a:t>
          </a:r>
          <a:endParaRPr lang="ru-RU" sz="1200" b="1" dirty="0"/>
        </a:p>
      </dgm:t>
    </dgm:pt>
    <dgm:pt modelId="{8230C18D-22F0-453C-874A-DF35D764E20C}" type="parTrans" cxnId="{82160038-708A-4DB2-81A7-450DDDE9DF48}">
      <dgm:prSet/>
      <dgm:spPr/>
      <dgm:t>
        <a:bodyPr/>
        <a:lstStyle/>
        <a:p>
          <a:endParaRPr lang="ru-RU"/>
        </a:p>
      </dgm:t>
    </dgm:pt>
    <dgm:pt modelId="{20FF01C8-0203-4EF8-8298-316644455AE0}" type="sibTrans" cxnId="{82160038-708A-4DB2-81A7-450DDDE9DF48}">
      <dgm:prSet/>
      <dgm:spPr/>
      <dgm:t>
        <a:bodyPr/>
        <a:lstStyle/>
        <a:p>
          <a:endParaRPr lang="ru-RU"/>
        </a:p>
      </dgm:t>
    </dgm:pt>
    <dgm:pt modelId="{4FE14901-09DA-4EE6-B098-C195FB0F17B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altLang="ru-RU" sz="1200" b="1" dirty="0" smtClean="0"/>
            <a:t>Кооператив трансформируется в «обычное» коммерческое предприятие</a:t>
          </a:r>
          <a:endParaRPr lang="ru-RU" sz="1200" b="1" dirty="0"/>
        </a:p>
      </dgm:t>
    </dgm:pt>
    <dgm:pt modelId="{F8B72584-6B44-476D-B72B-7F3488AF15CF}" type="parTrans" cxnId="{80285846-1E5C-4F27-AFAA-F9E35E1E99A5}">
      <dgm:prSet/>
      <dgm:spPr/>
      <dgm:t>
        <a:bodyPr/>
        <a:lstStyle/>
        <a:p>
          <a:endParaRPr lang="ru-RU"/>
        </a:p>
      </dgm:t>
    </dgm:pt>
    <dgm:pt modelId="{FA9F26D3-B149-41F3-89BB-8BC3CD395032}" type="sibTrans" cxnId="{80285846-1E5C-4F27-AFAA-F9E35E1E99A5}">
      <dgm:prSet/>
      <dgm:spPr/>
      <dgm:t>
        <a:bodyPr/>
        <a:lstStyle/>
        <a:p>
          <a:endParaRPr lang="ru-RU"/>
        </a:p>
      </dgm:t>
    </dgm:pt>
    <dgm:pt modelId="{64BAA706-22FF-480C-8811-C41FAEF5E38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altLang="ru-RU" sz="1200" b="1" dirty="0" smtClean="0"/>
            <a:t>Члены кооператива не получат «по себестоимости» услуг, для которых кооператив был создан</a:t>
          </a:r>
          <a:endParaRPr lang="ru-RU" sz="1200" b="1" dirty="0"/>
        </a:p>
      </dgm:t>
    </dgm:pt>
    <dgm:pt modelId="{ED7D23FB-E6E4-4832-9CA8-A1448DBBDB4B}" type="parTrans" cxnId="{E51BD7AD-A4AA-4418-87F3-92A357BE6F11}">
      <dgm:prSet/>
      <dgm:spPr/>
      <dgm:t>
        <a:bodyPr/>
        <a:lstStyle/>
        <a:p>
          <a:endParaRPr lang="ru-RU"/>
        </a:p>
      </dgm:t>
    </dgm:pt>
    <dgm:pt modelId="{C4078DF2-6A69-4603-9E43-A79A546969F7}" type="sibTrans" cxnId="{E51BD7AD-A4AA-4418-87F3-92A357BE6F11}">
      <dgm:prSet/>
      <dgm:spPr/>
      <dgm:t>
        <a:bodyPr/>
        <a:lstStyle/>
        <a:p>
          <a:endParaRPr lang="ru-RU"/>
        </a:p>
      </dgm:t>
    </dgm:pt>
    <dgm:pt modelId="{C1E458F3-5985-4A28-8606-F63C341548AB}" type="pres">
      <dgm:prSet presAssocID="{71CCF6BD-DAD3-4496-BD68-0D9C0D663E9D}" presName="linearFlow" presStyleCnt="0">
        <dgm:presLayoutVars>
          <dgm:resizeHandles val="exact"/>
        </dgm:presLayoutVars>
      </dgm:prSet>
      <dgm:spPr/>
    </dgm:pt>
    <dgm:pt modelId="{9B32DBA0-C929-426E-8973-8188569C1593}" type="pres">
      <dgm:prSet presAssocID="{A2B08C8F-DA52-4C7B-A624-866939DE97D8}" presName="node" presStyleLbl="node1" presStyleIdx="0" presStyleCnt="3" custScaleX="309677" custLinFactNeighborX="-2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EEE2D-47F2-4005-92FD-59EB3B66EAB5}" type="pres">
      <dgm:prSet presAssocID="{20FF01C8-0203-4EF8-8298-316644455AE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F8E28C8-F5F8-4FEA-9442-CBF84C235425}" type="pres">
      <dgm:prSet presAssocID="{20FF01C8-0203-4EF8-8298-316644455AE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C038076-7CB4-44F1-A230-C1F7CBE5D852}" type="pres">
      <dgm:prSet presAssocID="{4FE14901-09DA-4EE6-B098-C195FB0F17BE}" presName="node" presStyleLbl="node1" presStyleIdx="1" presStyleCnt="3" custScaleX="29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340ED-916F-49FF-B76F-9CF78018A531}" type="pres">
      <dgm:prSet presAssocID="{FA9F26D3-B149-41F3-89BB-8BC3CD39503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C02ECE8-28A7-452C-B6BA-A2755CCA13D5}" type="pres">
      <dgm:prSet presAssocID="{FA9F26D3-B149-41F3-89BB-8BC3CD3950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6DDEDBC-0DA9-4399-A764-11277D9D3AF3}" type="pres">
      <dgm:prSet presAssocID="{64BAA706-22FF-480C-8811-C41FAEF5E38A}" presName="node" presStyleLbl="node1" presStyleIdx="2" presStyleCnt="3" custScaleX="29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85846-1E5C-4F27-AFAA-F9E35E1E99A5}" srcId="{71CCF6BD-DAD3-4496-BD68-0D9C0D663E9D}" destId="{4FE14901-09DA-4EE6-B098-C195FB0F17BE}" srcOrd="1" destOrd="0" parTransId="{F8B72584-6B44-476D-B72B-7F3488AF15CF}" sibTransId="{FA9F26D3-B149-41F3-89BB-8BC3CD395032}"/>
    <dgm:cxn modelId="{01861AF0-02D4-4050-B670-41E7D5CFBCA8}" type="presOf" srcId="{FA9F26D3-B149-41F3-89BB-8BC3CD395032}" destId="{DC02ECE8-28A7-452C-B6BA-A2755CCA13D5}" srcOrd="1" destOrd="0" presId="urn:microsoft.com/office/officeart/2005/8/layout/process2"/>
    <dgm:cxn modelId="{6356D50B-DE61-468C-BCEF-D870A6092E91}" type="presOf" srcId="{20FF01C8-0203-4EF8-8298-316644455AE0}" destId="{247EEE2D-47F2-4005-92FD-59EB3B66EAB5}" srcOrd="0" destOrd="0" presId="urn:microsoft.com/office/officeart/2005/8/layout/process2"/>
    <dgm:cxn modelId="{6B563355-1DEB-4311-987F-374BB7B21DED}" type="presOf" srcId="{A2B08C8F-DA52-4C7B-A624-866939DE97D8}" destId="{9B32DBA0-C929-426E-8973-8188569C1593}" srcOrd="0" destOrd="0" presId="urn:microsoft.com/office/officeart/2005/8/layout/process2"/>
    <dgm:cxn modelId="{E51BD7AD-A4AA-4418-87F3-92A357BE6F11}" srcId="{71CCF6BD-DAD3-4496-BD68-0D9C0D663E9D}" destId="{64BAA706-22FF-480C-8811-C41FAEF5E38A}" srcOrd="2" destOrd="0" parTransId="{ED7D23FB-E6E4-4832-9CA8-A1448DBBDB4B}" sibTransId="{C4078DF2-6A69-4603-9E43-A79A546969F7}"/>
    <dgm:cxn modelId="{4F6CAC9A-526F-4155-8F0B-3BBEACEDFB9B}" type="presOf" srcId="{64BAA706-22FF-480C-8811-C41FAEF5E38A}" destId="{46DDEDBC-0DA9-4399-A764-11277D9D3AF3}" srcOrd="0" destOrd="0" presId="urn:microsoft.com/office/officeart/2005/8/layout/process2"/>
    <dgm:cxn modelId="{82160038-708A-4DB2-81A7-450DDDE9DF48}" srcId="{71CCF6BD-DAD3-4496-BD68-0D9C0D663E9D}" destId="{A2B08C8F-DA52-4C7B-A624-866939DE97D8}" srcOrd="0" destOrd="0" parTransId="{8230C18D-22F0-453C-874A-DF35D764E20C}" sibTransId="{20FF01C8-0203-4EF8-8298-316644455AE0}"/>
    <dgm:cxn modelId="{049F3E12-4F71-423B-BC43-B9896185FE53}" type="presOf" srcId="{71CCF6BD-DAD3-4496-BD68-0D9C0D663E9D}" destId="{C1E458F3-5985-4A28-8606-F63C341548AB}" srcOrd="0" destOrd="0" presId="urn:microsoft.com/office/officeart/2005/8/layout/process2"/>
    <dgm:cxn modelId="{F1F58CDB-4D82-454C-9C7A-3DEE2F4D7A96}" type="presOf" srcId="{4FE14901-09DA-4EE6-B098-C195FB0F17BE}" destId="{CC038076-7CB4-44F1-A230-C1F7CBE5D852}" srcOrd="0" destOrd="0" presId="urn:microsoft.com/office/officeart/2005/8/layout/process2"/>
    <dgm:cxn modelId="{BA74AE68-2C39-4228-A069-4B04CC8E3B10}" type="presOf" srcId="{20FF01C8-0203-4EF8-8298-316644455AE0}" destId="{9F8E28C8-F5F8-4FEA-9442-CBF84C235425}" srcOrd="1" destOrd="0" presId="urn:microsoft.com/office/officeart/2005/8/layout/process2"/>
    <dgm:cxn modelId="{ACD2AF7F-F6A2-4F5F-97E0-B9B5D6B09E79}" type="presOf" srcId="{FA9F26D3-B149-41F3-89BB-8BC3CD395032}" destId="{CBC340ED-916F-49FF-B76F-9CF78018A531}" srcOrd="0" destOrd="0" presId="urn:microsoft.com/office/officeart/2005/8/layout/process2"/>
    <dgm:cxn modelId="{D37A87D5-D8D8-44AB-A3FA-66594CB12E24}" type="presParOf" srcId="{C1E458F3-5985-4A28-8606-F63C341548AB}" destId="{9B32DBA0-C929-426E-8973-8188569C1593}" srcOrd="0" destOrd="0" presId="urn:microsoft.com/office/officeart/2005/8/layout/process2"/>
    <dgm:cxn modelId="{41B0B111-EFC9-4C4C-8937-A46D50864256}" type="presParOf" srcId="{C1E458F3-5985-4A28-8606-F63C341548AB}" destId="{247EEE2D-47F2-4005-92FD-59EB3B66EAB5}" srcOrd="1" destOrd="0" presId="urn:microsoft.com/office/officeart/2005/8/layout/process2"/>
    <dgm:cxn modelId="{33A9996B-860E-4C2A-ACD4-3052B4A5982E}" type="presParOf" srcId="{247EEE2D-47F2-4005-92FD-59EB3B66EAB5}" destId="{9F8E28C8-F5F8-4FEA-9442-CBF84C235425}" srcOrd="0" destOrd="0" presId="urn:microsoft.com/office/officeart/2005/8/layout/process2"/>
    <dgm:cxn modelId="{4D8D491B-2734-49D6-BA10-2104B3FB114B}" type="presParOf" srcId="{C1E458F3-5985-4A28-8606-F63C341548AB}" destId="{CC038076-7CB4-44F1-A230-C1F7CBE5D852}" srcOrd="2" destOrd="0" presId="urn:microsoft.com/office/officeart/2005/8/layout/process2"/>
    <dgm:cxn modelId="{9E3E35BB-54B7-4D7A-BC76-1E2B8FF76615}" type="presParOf" srcId="{C1E458F3-5985-4A28-8606-F63C341548AB}" destId="{CBC340ED-916F-49FF-B76F-9CF78018A531}" srcOrd="3" destOrd="0" presId="urn:microsoft.com/office/officeart/2005/8/layout/process2"/>
    <dgm:cxn modelId="{1738FA40-3F6D-4A93-B4E3-D4EDB271AFE9}" type="presParOf" srcId="{CBC340ED-916F-49FF-B76F-9CF78018A531}" destId="{DC02ECE8-28A7-452C-B6BA-A2755CCA13D5}" srcOrd="0" destOrd="0" presId="urn:microsoft.com/office/officeart/2005/8/layout/process2"/>
    <dgm:cxn modelId="{A03F9B17-B6C1-4285-86D4-3ACCD2BCF874}" type="presParOf" srcId="{C1E458F3-5985-4A28-8606-F63C341548AB}" destId="{46DDEDBC-0DA9-4399-A764-11277D9D3AF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3E3D68-FC37-4091-B174-ED88BEFD2C0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98E60FC-FBAF-40B7-B035-37CECAF7DFAA}">
      <dgm:prSet phldrT="[Текст]" custT="1"/>
      <dgm:spPr/>
      <dgm:t>
        <a:bodyPr/>
        <a:lstStyle/>
        <a:p>
          <a:r>
            <a:rPr lang="ru-RU" sz="1050" dirty="0" smtClean="0"/>
            <a:t>Собрать инициативную группу или выступить инициатором, которого поддержат</a:t>
          </a:r>
          <a:endParaRPr lang="ru-RU" sz="1050" dirty="0"/>
        </a:p>
      </dgm:t>
    </dgm:pt>
    <dgm:pt modelId="{10BC86C1-BFEB-4DC7-A79E-FF5911335CD6}" type="parTrans" cxnId="{717204C5-B984-445D-A42D-4F7EB43A25C4}">
      <dgm:prSet/>
      <dgm:spPr/>
      <dgm:t>
        <a:bodyPr/>
        <a:lstStyle/>
        <a:p>
          <a:endParaRPr lang="ru-RU"/>
        </a:p>
      </dgm:t>
    </dgm:pt>
    <dgm:pt modelId="{48240986-2079-4C2D-BB32-EA33997B6939}" type="sibTrans" cxnId="{717204C5-B984-445D-A42D-4F7EB43A25C4}">
      <dgm:prSet custT="1"/>
      <dgm:spPr/>
      <dgm:t>
        <a:bodyPr/>
        <a:lstStyle/>
        <a:p>
          <a:r>
            <a:rPr lang="ru-RU" sz="1400" dirty="0" smtClean="0"/>
            <a:t>Инициатива</a:t>
          </a:r>
          <a:endParaRPr lang="ru-RU" sz="1400" dirty="0"/>
        </a:p>
      </dgm:t>
    </dgm:pt>
    <dgm:pt modelId="{501E64CF-9356-4EBA-85CB-26DB07AB9D1E}">
      <dgm:prSet phldrT="[Текст]" custT="1"/>
      <dgm:spPr/>
      <dgm:t>
        <a:bodyPr/>
        <a:lstStyle/>
        <a:p>
          <a:r>
            <a:rPr lang="ru-RU" sz="1700" dirty="0" smtClean="0"/>
            <a:t>Доверие</a:t>
          </a:r>
          <a:endParaRPr lang="ru-RU" sz="1700" dirty="0"/>
        </a:p>
      </dgm:t>
    </dgm:pt>
    <dgm:pt modelId="{CEBFFDB6-1D58-45EB-83BA-1DBEC43B364F}" type="parTrans" cxnId="{76DBA1CA-B6E6-4D45-A908-66641D202A78}">
      <dgm:prSet/>
      <dgm:spPr/>
      <dgm:t>
        <a:bodyPr/>
        <a:lstStyle/>
        <a:p>
          <a:endParaRPr lang="ru-RU"/>
        </a:p>
      </dgm:t>
    </dgm:pt>
    <dgm:pt modelId="{B79A47D2-8191-46FF-964E-68B5CDABE631}" type="sibTrans" cxnId="{76DBA1CA-B6E6-4D45-A908-66641D202A78}">
      <dgm:prSet/>
      <dgm:spPr/>
      <dgm:t>
        <a:bodyPr/>
        <a:lstStyle/>
        <a:p>
          <a:r>
            <a:rPr lang="ru-RU" dirty="0" smtClean="0"/>
            <a:t>Договориться об основных принципах работы</a:t>
          </a:r>
          <a:endParaRPr lang="ru-RU" dirty="0"/>
        </a:p>
      </dgm:t>
    </dgm:pt>
    <dgm:pt modelId="{3E0E68BC-BE1C-43EC-B92C-F60DBF8C0B7C}">
      <dgm:prSet phldrT="[Текст]" custT="1"/>
      <dgm:spPr/>
      <dgm:t>
        <a:bodyPr/>
        <a:lstStyle/>
        <a:p>
          <a:r>
            <a:rPr lang="ru-RU" sz="1200" dirty="0" smtClean="0"/>
            <a:t>Соблюдать договоренности по личному участию</a:t>
          </a:r>
          <a:endParaRPr lang="ru-RU" sz="1200" dirty="0"/>
        </a:p>
      </dgm:t>
    </dgm:pt>
    <dgm:pt modelId="{BE9E8750-5B1B-426A-BFF9-3CCFF0EE95F4}" type="parTrans" cxnId="{83807208-0AE2-4F7E-B691-9A5C53BE1BB5}">
      <dgm:prSet/>
      <dgm:spPr/>
      <dgm:t>
        <a:bodyPr/>
        <a:lstStyle/>
        <a:p>
          <a:endParaRPr lang="ru-RU"/>
        </a:p>
      </dgm:t>
    </dgm:pt>
    <dgm:pt modelId="{F33BD308-E445-4E87-8A0E-E2A15EB8865A}" type="sibTrans" cxnId="{83807208-0AE2-4F7E-B691-9A5C53BE1BB5}">
      <dgm:prSet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66730D28-4D6C-4986-B8D7-1C3F610052EB}" type="pres">
      <dgm:prSet presAssocID="{FA3E3D68-FC37-4091-B174-ED88BEFD2C0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ED54C7-2CCD-4105-952A-232D35852A8C}" type="pres">
      <dgm:prSet presAssocID="{298E60FC-FBAF-40B7-B035-37CECAF7DFAA}" presName="composite" presStyleCnt="0"/>
      <dgm:spPr/>
      <dgm:t>
        <a:bodyPr/>
        <a:lstStyle/>
        <a:p>
          <a:endParaRPr lang="ru-RU"/>
        </a:p>
      </dgm:t>
    </dgm:pt>
    <dgm:pt modelId="{C09B67DB-E965-4BA7-8B85-DE2EB2679DCB}" type="pres">
      <dgm:prSet presAssocID="{298E60FC-FBAF-40B7-B035-37CECAF7DFAA}" presName="Parent1" presStyleLbl="node1" presStyleIdx="0" presStyleCnt="6" custScaleX="188024" custLinFactNeighborX="61568" custLinFactNeighborY="-2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AA48D-F14E-426C-9C35-755C374A7711}" type="pres">
      <dgm:prSet presAssocID="{298E60FC-FBAF-40B7-B035-37CECAF7DFA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000F-4D5F-465E-ADC1-ECB96A7F3652}" type="pres">
      <dgm:prSet presAssocID="{298E60FC-FBAF-40B7-B035-37CECAF7DFAA}" presName="BalanceSpacing" presStyleCnt="0"/>
      <dgm:spPr/>
      <dgm:t>
        <a:bodyPr/>
        <a:lstStyle/>
        <a:p>
          <a:endParaRPr lang="ru-RU"/>
        </a:p>
      </dgm:t>
    </dgm:pt>
    <dgm:pt modelId="{40A3B3C8-A21E-48B1-BA7C-3DA5DB382051}" type="pres">
      <dgm:prSet presAssocID="{298E60FC-FBAF-40B7-B035-37CECAF7DFAA}" presName="BalanceSpacing1" presStyleCnt="0"/>
      <dgm:spPr/>
      <dgm:t>
        <a:bodyPr/>
        <a:lstStyle/>
        <a:p>
          <a:endParaRPr lang="ru-RU"/>
        </a:p>
      </dgm:t>
    </dgm:pt>
    <dgm:pt modelId="{F1C9BD25-0C4A-48BC-BD6A-F105CE80091A}" type="pres">
      <dgm:prSet presAssocID="{48240986-2079-4C2D-BB32-EA33997B6939}" presName="Accent1Text" presStyleLbl="node1" presStyleIdx="1" presStyleCnt="6" custScaleX="146878" custLinFactX="-18474" custLinFactNeighborX="-100000" custLinFactNeighborY="-3549"/>
      <dgm:spPr/>
      <dgm:t>
        <a:bodyPr/>
        <a:lstStyle/>
        <a:p>
          <a:endParaRPr lang="ru-RU"/>
        </a:p>
      </dgm:t>
    </dgm:pt>
    <dgm:pt modelId="{F498292A-25A7-42C9-A2E1-C537368A7DB1}" type="pres">
      <dgm:prSet presAssocID="{48240986-2079-4C2D-BB32-EA33997B6939}" presName="spaceBetweenRectangles" presStyleCnt="0"/>
      <dgm:spPr/>
      <dgm:t>
        <a:bodyPr/>
        <a:lstStyle/>
        <a:p>
          <a:endParaRPr lang="ru-RU"/>
        </a:p>
      </dgm:t>
    </dgm:pt>
    <dgm:pt modelId="{7B5D61B5-2D1E-4D16-A31C-B653801C9835}" type="pres">
      <dgm:prSet presAssocID="{501E64CF-9356-4EBA-85CB-26DB07AB9D1E}" presName="composite" presStyleCnt="0"/>
      <dgm:spPr/>
      <dgm:t>
        <a:bodyPr/>
        <a:lstStyle/>
        <a:p>
          <a:endParaRPr lang="ru-RU"/>
        </a:p>
      </dgm:t>
    </dgm:pt>
    <dgm:pt modelId="{9ED03CAD-7C70-4CD2-8F0A-16F703327BEB}" type="pres">
      <dgm:prSet presAssocID="{501E64CF-9356-4EBA-85CB-26DB07AB9D1E}" presName="Parent1" presStyleLbl="node1" presStyleIdx="2" presStyleCnt="6" custScaleX="141146" custLinFactNeighborX="-92822" custLinFactNeighborY="-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2D80E-4377-4FE8-AB02-9265257ADF68}" type="pres">
      <dgm:prSet presAssocID="{501E64CF-9356-4EBA-85CB-26DB07AB9D1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5F5A6-2FA9-4BAC-9AAE-194AB877CD25}" type="pres">
      <dgm:prSet presAssocID="{501E64CF-9356-4EBA-85CB-26DB07AB9D1E}" presName="BalanceSpacing" presStyleCnt="0"/>
      <dgm:spPr/>
      <dgm:t>
        <a:bodyPr/>
        <a:lstStyle/>
        <a:p>
          <a:endParaRPr lang="ru-RU"/>
        </a:p>
      </dgm:t>
    </dgm:pt>
    <dgm:pt modelId="{42F2BCB1-6D18-423A-ADA8-40DD0FE158A1}" type="pres">
      <dgm:prSet presAssocID="{501E64CF-9356-4EBA-85CB-26DB07AB9D1E}" presName="BalanceSpacing1" presStyleCnt="0"/>
      <dgm:spPr/>
      <dgm:t>
        <a:bodyPr/>
        <a:lstStyle/>
        <a:p>
          <a:endParaRPr lang="ru-RU"/>
        </a:p>
      </dgm:t>
    </dgm:pt>
    <dgm:pt modelId="{F1127C18-B401-4C40-8351-67E604A6B634}" type="pres">
      <dgm:prSet presAssocID="{B79A47D2-8191-46FF-964E-68B5CDABE631}" presName="Accent1Text" presStyleLbl="node1" presStyleIdx="3" presStyleCnt="6" custScaleX="174309" custLinFactNeighborX="94059" custLinFactNeighborY="2304"/>
      <dgm:spPr/>
      <dgm:t>
        <a:bodyPr/>
        <a:lstStyle/>
        <a:p>
          <a:endParaRPr lang="ru-RU"/>
        </a:p>
      </dgm:t>
    </dgm:pt>
    <dgm:pt modelId="{FC7B4878-A54F-40A9-B781-BEF10AB0C8B5}" type="pres">
      <dgm:prSet presAssocID="{B79A47D2-8191-46FF-964E-68B5CDABE631}" presName="spaceBetweenRectangles" presStyleCnt="0"/>
      <dgm:spPr/>
      <dgm:t>
        <a:bodyPr/>
        <a:lstStyle/>
        <a:p>
          <a:endParaRPr lang="ru-RU"/>
        </a:p>
      </dgm:t>
    </dgm:pt>
    <dgm:pt modelId="{B9B464F8-48F4-4951-8D6C-EF9152BCF70C}" type="pres">
      <dgm:prSet presAssocID="{3E0E68BC-BE1C-43EC-B92C-F60DBF8C0B7C}" presName="composite" presStyleCnt="0"/>
      <dgm:spPr/>
      <dgm:t>
        <a:bodyPr/>
        <a:lstStyle/>
        <a:p>
          <a:endParaRPr lang="ru-RU"/>
        </a:p>
      </dgm:t>
    </dgm:pt>
    <dgm:pt modelId="{8DD04387-1D54-4774-9625-70B6B1B4415C}" type="pres">
      <dgm:prSet presAssocID="{3E0E68BC-BE1C-43EC-B92C-F60DBF8C0B7C}" presName="Parent1" presStyleLbl="node1" presStyleIdx="4" presStyleCnt="6" custScaleX="174309" custLinFactNeighborX="65560" custLinFactNeighborY="-12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FFC9E-C7DF-40BF-B9A3-34E4DC749F96}" type="pres">
      <dgm:prSet presAssocID="{3E0E68BC-BE1C-43EC-B92C-F60DBF8C0B7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1657-91B2-43D3-B67C-5F606F7F1752}" type="pres">
      <dgm:prSet presAssocID="{3E0E68BC-BE1C-43EC-B92C-F60DBF8C0B7C}" presName="BalanceSpacing" presStyleCnt="0"/>
      <dgm:spPr/>
      <dgm:t>
        <a:bodyPr/>
        <a:lstStyle/>
        <a:p>
          <a:endParaRPr lang="ru-RU"/>
        </a:p>
      </dgm:t>
    </dgm:pt>
    <dgm:pt modelId="{81A9C0F9-AD59-4461-8A7C-A34BE66C9436}" type="pres">
      <dgm:prSet presAssocID="{3E0E68BC-BE1C-43EC-B92C-F60DBF8C0B7C}" presName="BalanceSpacing1" presStyleCnt="0"/>
      <dgm:spPr/>
      <dgm:t>
        <a:bodyPr/>
        <a:lstStyle/>
        <a:p>
          <a:endParaRPr lang="ru-RU"/>
        </a:p>
      </dgm:t>
    </dgm:pt>
    <dgm:pt modelId="{FCF6CC94-140D-4192-8ACA-E4CB4D879D96}" type="pres">
      <dgm:prSet presAssocID="{F33BD308-E445-4E87-8A0E-E2A15EB8865A}" presName="Accent1Text" presStyleLbl="node1" presStyleIdx="5" presStyleCnt="6" custScaleX="133163" custLinFactX="-14464" custLinFactNeighborX="-100000" custLinFactNeighborY="-501"/>
      <dgm:spPr/>
      <dgm:t>
        <a:bodyPr/>
        <a:lstStyle/>
        <a:p>
          <a:endParaRPr lang="ru-RU"/>
        </a:p>
      </dgm:t>
    </dgm:pt>
  </dgm:ptLst>
  <dgm:cxnLst>
    <dgm:cxn modelId="{76DBA1CA-B6E6-4D45-A908-66641D202A78}" srcId="{FA3E3D68-FC37-4091-B174-ED88BEFD2C0F}" destId="{501E64CF-9356-4EBA-85CB-26DB07AB9D1E}" srcOrd="1" destOrd="0" parTransId="{CEBFFDB6-1D58-45EB-83BA-1DBEC43B364F}" sibTransId="{B79A47D2-8191-46FF-964E-68B5CDABE631}"/>
    <dgm:cxn modelId="{26D47C6B-06EC-48F4-9DED-1567F979967C}" type="presOf" srcId="{B79A47D2-8191-46FF-964E-68B5CDABE631}" destId="{F1127C18-B401-4C40-8351-67E604A6B634}" srcOrd="0" destOrd="0" presId="urn:microsoft.com/office/officeart/2008/layout/AlternatingHexagons"/>
    <dgm:cxn modelId="{ECFE8DA7-DCBB-48CC-9756-43358DA98F49}" type="presOf" srcId="{48240986-2079-4C2D-BB32-EA33997B6939}" destId="{F1C9BD25-0C4A-48BC-BD6A-F105CE80091A}" srcOrd="0" destOrd="0" presId="urn:microsoft.com/office/officeart/2008/layout/AlternatingHexagons"/>
    <dgm:cxn modelId="{2FFDE677-DF54-44DA-9996-751992C37472}" type="presOf" srcId="{FA3E3D68-FC37-4091-B174-ED88BEFD2C0F}" destId="{66730D28-4D6C-4986-B8D7-1C3F610052EB}" srcOrd="0" destOrd="0" presId="urn:microsoft.com/office/officeart/2008/layout/AlternatingHexagons"/>
    <dgm:cxn modelId="{D41C616D-CE69-497A-B0D7-A46F1BE4197A}" type="presOf" srcId="{501E64CF-9356-4EBA-85CB-26DB07AB9D1E}" destId="{9ED03CAD-7C70-4CD2-8F0A-16F703327BEB}" srcOrd="0" destOrd="0" presId="urn:microsoft.com/office/officeart/2008/layout/AlternatingHexagons"/>
    <dgm:cxn modelId="{83807208-0AE2-4F7E-B691-9A5C53BE1BB5}" srcId="{FA3E3D68-FC37-4091-B174-ED88BEFD2C0F}" destId="{3E0E68BC-BE1C-43EC-B92C-F60DBF8C0B7C}" srcOrd="2" destOrd="0" parTransId="{BE9E8750-5B1B-426A-BFF9-3CCFF0EE95F4}" sibTransId="{F33BD308-E445-4E87-8A0E-E2A15EB8865A}"/>
    <dgm:cxn modelId="{028590EF-B1EF-47B6-B9AD-C29EFFAF845F}" type="presOf" srcId="{F33BD308-E445-4E87-8A0E-E2A15EB8865A}" destId="{FCF6CC94-140D-4192-8ACA-E4CB4D879D96}" srcOrd="0" destOrd="0" presId="urn:microsoft.com/office/officeart/2008/layout/AlternatingHexagons"/>
    <dgm:cxn modelId="{A57EFCF7-DF1E-46B1-AACA-130C93D65EE6}" type="presOf" srcId="{298E60FC-FBAF-40B7-B035-37CECAF7DFAA}" destId="{C09B67DB-E965-4BA7-8B85-DE2EB2679DCB}" srcOrd="0" destOrd="0" presId="urn:microsoft.com/office/officeart/2008/layout/AlternatingHexagons"/>
    <dgm:cxn modelId="{09F1103D-6D04-469E-828F-29F5E84F430A}" type="presOf" srcId="{3E0E68BC-BE1C-43EC-B92C-F60DBF8C0B7C}" destId="{8DD04387-1D54-4774-9625-70B6B1B4415C}" srcOrd="0" destOrd="0" presId="urn:microsoft.com/office/officeart/2008/layout/AlternatingHexagons"/>
    <dgm:cxn modelId="{717204C5-B984-445D-A42D-4F7EB43A25C4}" srcId="{FA3E3D68-FC37-4091-B174-ED88BEFD2C0F}" destId="{298E60FC-FBAF-40B7-B035-37CECAF7DFAA}" srcOrd="0" destOrd="0" parTransId="{10BC86C1-BFEB-4DC7-A79E-FF5911335CD6}" sibTransId="{48240986-2079-4C2D-BB32-EA33997B6939}"/>
    <dgm:cxn modelId="{82533AEF-5DDF-4F94-85AA-7ADE3AD1DFBE}" type="presParOf" srcId="{66730D28-4D6C-4986-B8D7-1C3F610052EB}" destId="{ABED54C7-2CCD-4105-952A-232D35852A8C}" srcOrd="0" destOrd="0" presId="urn:microsoft.com/office/officeart/2008/layout/AlternatingHexagons"/>
    <dgm:cxn modelId="{D8F51249-FEF1-4C67-BE10-5A41ECEF2805}" type="presParOf" srcId="{ABED54C7-2CCD-4105-952A-232D35852A8C}" destId="{C09B67DB-E965-4BA7-8B85-DE2EB2679DCB}" srcOrd="0" destOrd="0" presId="urn:microsoft.com/office/officeart/2008/layout/AlternatingHexagons"/>
    <dgm:cxn modelId="{DBC35BCC-713D-49FC-B6C0-18FFFB4D337B}" type="presParOf" srcId="{ABED54C7-2CCD-4105-952A-232D35852A8C}" destId="{DF4AA48D-F14E-426C-9C35-755C374A7711}" srcOrd="1" destOrd="0" presId="urn:microsoft.com/office/officeart/2008/layout/AlternatingHexagons"/>
    <dgm:cxn modelId="{69AEBA0C-4C3C-4B43-BB2D-77F62AE804D7}" type="presParOf" srcId="{ABED54C7-2CCD-4105-952A-232D35852A8C}" destId="{79E2000F-4D5F-465E-ADC1-ECB96A7F3652}" srcOrd="2" destOrd="0" presId="urn:microsoft.com/office/officeart/2008/layout/AlternatingHexagons"/>
    <dgm:cxn modelId="{D47FCAD0-DAA4-4377-8921-E72A7133EC38}" type="presParOf" srcId="{ABED54C7-2CCD-4105-952A-232D35852A8C}" destId="{40A3B3C8-A21E-48B1-BA7C-3DA5DB382051}" srcOrd="3" destOrd="0" presId="urn:microsoft.com/office/officeart/2008/layout/AlternatingHexagons"/>
    <dgm:cxn modelId="{CB7C4120-A69C-408F-BCB9-833D28CA5E1E}" type="presParOf" srcId="{ABED54C7-2CCD-4105-952A-232D35852A8C}" destId="{F1C9BD25-0C4A-48BC-BD6A-F105CE80091A}" srcOrd="4" destOrd="0" presId="urn:microsoft.com/office/officeart/2008/layout/AlternatingHexagons"/>
    <dgm:cxn modelId="{D6266321-DE6D-42DB-9D9D-6961ED7C7B58}" type="presParOf" srcId="{66730D28-4D6C-4986-B8D7-1C3F610052EB}" destId="{F498292A-25A7-42C9-A2E1-C537368A7DB1}" srcOrd="1" destOrd="0" presId="urn:microsoft.com/office/officeart/2008/layout/AlternatingHexagons"/>
    <dgm:cxn modelId="{50E8BE18-60A6-48AE-B281-77000858D52F}" type="presParOf" srcId="{66730D28-4D6C-4986-B8D7-1C3F610052EB}" destId="{7B5D61B5-2D1E-4D16-A31C-B653801C9835}" srcOrd="2" destOrd="0" presId="urn:microsoft.com/office/officeart/2008/layout/AlternatingHexagons"/>
    <dgm:cxn modelId="{DC5BD145-1675-45F4-81BA-564C7B66FB97}" type="presParOf" srcId="{7B5D61B5-2D1E-4D16-A31C-B653801C9835}" destId="{9ED03CAD-7C70-4CD2-8F0A-16F703327BEB}" srcOrd="0" destOrd="0" presId="urn:microsoft.com/office/officeart/2008/layout/AlternatingHexagons"/>
    <dgm:cxn modelId="{7CC3C5FE-1776-4B04-B76A-9B96A153F222}" type="presParOf" srcId="{7B5D61B5-2D1E-4D16-A31C-B653801C9835}" destId="{4202D80E-4377-4FE8-AB02-9265257ADF68}" srcOrd="1" destOrd="0" presId="urn:microsoft.com/office/officeart/2008/layout/AlternatingHexagons"/>
    <dgm:cxn modelId="{47B7DBB3-6175-49CD-B958-DDE8BB191E84}" type="presParOf" srcId="{7B5D61B5-2D1E-4D16-A31C-B653801C9835}" destId="{8A65F5A6-2FA9-4BAC-9AAE-194AB877CD25}" srcOrd="2" destOrd="0" presId="urn:microsoft.com/office/officeart/2008/layout/AlternatingHexagons"/>
    <dgm:cxn modelId="{59629BA6-403A-492A-ADC5-CCFBFCF7DC4C}" type="presParOf" srcId="{7B5D61B5-2D1E-4D16-A31C-B653801C9835}" destId="{42F2BCB1-6D18-423A-ADA8-40DD0FE158A1}" srcOrd="3" destOrd="0" presId="urn:microsoft.com/office/officeart/2008/layout/AlternatingHexagons"/>
    <dgm:cxn modelId="{58FBF653-416A-43F8-807E-0BBAA7DB36AA}" type="presParOf" srcId="{7B5D61B5-2D1E-4D16-A31C-B653801C9835}" destId="{F1127C18-B401-4C40-8351-67E604A6B634}" srcOrd="4" destOrd="0" presId="urn:microsoft.com/office/officeart/2008/layout/AlternatingHexagons"/>
    <dgm:cxn modelId="{551643AD-A645-44DC-A2C4-AD1B9E2C139E}" type="presParOf" srcId="{66730D28-4D6C-4986-B8D7-1C3F610052EB}" destId="{FC7B4878-A54F-40A9-B781-BEF10AB0C8B5}" srcOrd="3" destOrd="0" presId="urn:microsoft.com/office/officeart/2008/layout/AlternatingHexagons"/>
    <dgm:cxn modelId="{5A044A17-A932-409E-9896-8F805BF40DDA}" type="presParOf" srcId="{66730D28-4D6C-4986-B8D7-1C3F610052EB}" destId="{B9B464F8-48F4-4951-8D6C-EF9152BCF70C}" srcOrd="4" destOrd="0" presId="urn:microsoft.com/office/officeart/2008/layout/AlternatingHexagons"/>
    <dgm:cxn modelId="{2F4445A3-8F3C-440A-B4E2-7ADDC91D0D25}" type="presParOf" srcId="{B9B464F8-48F4-4951-8D6C-EF9152BCF70C}" destId="{8DD04387-1D54-4774-9625-70B6B1B4415C}" srcOrd="0" destOrd="0" presId="urn:microsoft.com/office/officeart/2008/layout/AlternatingHexagons"/>
    <dgm:cxn modelId="{CEC3DD7D-70AF-4131-8BFC-E2401BD7D988}" type="presParOf" srcId="{B9B464F8-48F4-4951-8D6C-EF9152BCF70C}" destId="{F96FFC9E-C7DF-40BF-B9A3-34E4DC749F96}" srcOrd="1" destOrd="0" presId="urn:microsoft.com/office/officeart/2008/layout/AlternatingHexagons"/>
    <dgm:cxn modelId="{4EC0FA68-36AF-4B66-BBC0-05F00ACFFC9B}" type="presParOf" srcId="{B9B464F8-48F4-4951-8D6C-EF9152BCF70C}" destId="{DD8E1657-91B2-43D3-B67C-5F606F7F1752}" srcOrd="2" destOrd="0" presId="urn:microsoft.com/office/officeart/2008/layout/AlternatingHexagons"/>
    <dgm:cxn modelId="{75C466F3-9F34-4488-8677-AB94C5A1D2F7}" type="presParOf" srcId="{B9B464F8-48F4-4951-8D6C-EF9152BCF70C}" destId="{81A9C0F9-AD59-4461-8A7C-A34BE66C9436}" srcOrd="3" destOrd="0" presId="urn:microsoft.com/office/officeart/2008/layout/AlternatingHexagons"/>
    <dgm:cxn modelId="{92CE5BF9-52C9-4DCE-928E-89E8F28D86EB}" type="presParOf" srcId="{B9B464F8-48F4-4951-8D6C-EF9152BCF70C}" destId="{FCF6CC94-140D-4192-8ACA-E4CB4D879D9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5DABA9-E751-49DE-A7FE-A16BA178E9E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7054A52-BD2C-463B-ABF4-446DDFC41199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имущества для передачи членам</a:t>
          </a:r>
        </a:p>
      </dgm:t>
    </dgm:pt>
    <dgm:pt modelId="{7A727D5A-519E-4F9D-9AB0-AA97FF649660}" type="parTrans" cxnId="{C846845F-B7A3-4880-9D3F-F75D0A57BC2E}">
      <dgm:prSet/>
      <dgm:spPr/>
      <dgm:t>
        <a:bodyPr/>
        <a:lstStyle/>
        <a:p>
          <a:endParaRPr lang="ru-RU"/>
        </a:p>
      </dgm:t>
    </dgm:pt>
    <dgm:pt modelId="{BE990534-8FE6-466A-8878-707D908332F2}" type="sibTrans" cxnId="{C846845F-B7A3-4880-9D3F-F75D0A57BC2E}">
      <dgm:prSet/>
      <dgm:spPr/>
      <dgm:t>
        <a:bodyPr/>
        <a:lstStyle/>
        <a:p>
          <a:endParaRPr lang="ru-RU"/>
        </a:p>
      </dgm:t>
    </dgm:pt>
    <dgm:pt modelId="{9C6B4E1B-ECE7-446C-B5C6-678E011A3FFA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техники для совместного использования</a:t>
          </a:r>
        </a:p>
      </dgm:t>
    </dgm:pt>
    <dgm:pt modelId="{E39F3615-4ECD-4C87-B543-87835F0C9BEC}" type="parTrans" cxnId="{6EDBC372-8FA7-43A6-82CF-031DF11B57A3}">
      <dgm:prSet/>
      <dgm:spPr/>
      <dgm:t>
        <a:bodyPr/>
        <a:lstStyle/>
        <a:p>
          <a:endParaRPr lang="ru-RU"/>
        </a:p>
      </dgm:t>
    </dgm:pt>
    <dgm:pt modelId="{214CFCB8-49D2-4991-9957-44CECC09D59C}" type="sibTrans" cxnId="{6EDBC372-8FA7-43A6-82CF-031DF11B57A3}">
      <dgm:prSet/>
      <dgm:spPr/>
      <dgm:t>
        <a:bodyPr/>
        <a:lstStyle/>
        <a:p>
          <a:endParaRPr lang="ru-RU"/>
        </a:p>
      </dgm:t>
    </dgm:pt>
    <dgm:pt modelId="{19E08EA4-CE2E-49ED-9A37-A8593785CFA1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у членов СПоК произведённой ими продукции</a:t>
          </a:r>
        </a:p>
      </dgm:t>
    </dgm:pt>
    <dgm:pt modelId="{55BBC62B-C608-425F-B4A8-58EA83C1C2CC}" type="parTrans" cxnId="{3C25F542-1CD0-435E-ABD6-A41B8E393ED2}">
      <dgm:prSet/>
      <dgm:spPr/>
      <dgm:t>
        <a:bodyPr/>
        <a:lstStyle/>
        <a:p>
          <a:endParaRPr lang="ru-RU"/>
        </a:p>
      </dgm:t>
    </dgm:pt>
    <dgm:pt modelId="{30FFCBDE-8CD2-4BE7-9274-8DB2A045D863}" type="sibTrans" cxnId="{3C25F542-1CD0-435E-ABD6-A41B8E393ED2}">
      <dgm:prSet/>
      <dgm:spPr/>
      <dgm:t>
        <a:bodyPr/>
        <a:lstStyle/>
        <a:p>
          <a:endParaRPr lang="ru-RU"/>
        </a:p>
      </dgm:t>
    </dgm:pt>
    <dgm:pt modelId="{94F0F89D-9D85-4DC3-9DA2-BE801999870A}" type="pres">
      <dgm:prSet presAssocID="{475DABA9-E751-49DE-A7FE-A16BA178E9E1}" presName="Name0" presStyleCnt="0">
        <dgm:presLayoutVars>
          <dgm:dir/>
          <dgm:resizeHandles val="exact"/>
        </dgm:presLayoutVars>
      </dgm:prSet>
      <dgm:spPr/>
    </dgm:pt>
    <dgm:pt modelId="{C6582347-E715-46B2-85B9-34A339797313}" type="pres">
      <dgm:prSet presAssocID="{475DABA9-E751-49DE-A7FE-A16BA178E9E1}" presName="bkgdShp" presStyleLbl="alignAccFollowNode1" presStyleIdx="0" presStyleCnt="1" custLinFactNeighborX="-1926" custLinFactNeighborY="-23355"/>
      <dgm:spPr/>
    </dgm:pt>
    <dgm:pt modelId="{6056470E-DBCD-489D-A043-90ED871C304C}" type="pres">
      <dgm:prSet presAssocID="{475DABA9-E751-49DE-A7FE-A16BA178E9E1}" presName="linComp" presStyleCnt="0"/>
      <dgm:spPr/>
    </dgm:pt>
    <dgm:pt modelId="{3C49CB91-0B00-4D88-AE0F-E470A401E4EB}" type="pres">
      <dgm:prSet presAssocID="{27054A52-BD2C-463B-ABF4-446DDFC41199}" presName="compNode" presStyleCnt="0"/>
      <dgm:spPr/>
    </dgm:pt>
    <dgm:pt modelId="{644F884A-9DF5-4BA2-B3D4-D47C5A16168C}" type="pres">
      <dgm:prSet presAssocID="{27054A52-BD2C-463B-ABF4-446DDFC411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DDDE6-1381-418C-A230-7FD56B4B1589}" type="pres">
      <dgm:prSet presAssocID="{27054A52-BD2C-463B-ABF4-446DDFC41199}" presName="invisiNode" presStyleLbl="node1" presStyleIdx="0" presStyleCnt="3"/>
      <dgm:spPr/>
    </dgm:pt>
    <dgm:pt modelId="{3C7ADE71-497C-4FC4-A1DE-8E99BFBB8146}" type="pres">
      <dgm:prSet presAssocID="{27054A52-BD2C-463B-ABF4-446DDFC41199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E5FA905-B55D-45BE-A52C-5037567009D7}" type="pres">
      <dgm:prSet presAssocID="{BE990534-8FE6-466A-8878-707D908332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3B5CB0-A425-4935-B52A-338572380E5E}" type="pres">
      <dgm:prSet presAssocID="{9C6B4E1B-ECE7-446C-B5C6-678E011A3FFA}" presName="compNode" presStyleCnt="0"/>
      <dgm:spPr/>
    </dgm:pt>
    <dgm:pt modelId="{0A343C45-FF41-4104-B140-315269624905}" type="pres">
      <dgm:prSet presAssocID="{9C6B4E1B-ECE7-446C-B5C6-678E011A3F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A1203-E2D2-4FB0-8D20-0E80ABBFA2EA}" type="pres">
      <dgm:prSet presAssocID="{9C6B4E1B-ECE7-446C-B5C6-678E011A3FFA}" presName="invisiNode" presStyleLbl="node1" presStyleIdx="1" presStyleCnt="3"/>
      <dgm:spPr/>
    </dgm:pt>
    <dgm:pt modelId="{F9FD6584-0E9B-4E0A-8C1A-E9F426D1D161}" type="pres">
      <dgm:prSet presAssocID="{9C6B4E1B-ECE7-446C-B5C6-678E011A3FFA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B816F22-CF5D-4293-BE4E-95760460AEB5}" type="pres">
      <dgm:prSet presAssocID="{214CFCB8-49D2-4991-9957-44CECC09D5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78E268-7FB3-469B-BA69-9A6D368CCDCE}" type="pres">
      <dgm:prSet presAssocID="{19E08EA4-CE2E-49ED-9A37-A8593785CFA1}" presName="compNode" presStyleCnt="0"/>
      <dgm:spPr/>
    </dgm:pt>
    <dgm:pt modelId="{988F21C7-CE5D-41B5-96DF-ECC125BD623F}" type="pres">
      <dgm:prSet presAssocID="{19E08EA4-CE2E-49ED-9A37-A8593785CF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14253-B3E9-4F7D-A04E-166B907EAEFF}" type="pres">
      <dgm:prSet presAssocID="{19E08EA4-CE2E-49ED-9A37-A8593785CFA1}" presName="invisiNode" presStyleLbl="node1" presStyleIdx="2" presStyleCnt="3"/>
      <dgm:spPr/>
    </dgm:pt>
    <dgm:pt modelId="{9F5C682E-F32B-4E60-9D8F-53AE6C6796BC}" type="pres">
      <dgm:prSet presAssocID="{19E08EA4-CE2E-49ED-9A37-A8593785CFA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BB6B9252-ACBD-4882-8EC1-5A78F8EB441D}" type="presOf" srcId="{BE990534-8FE6-466A-8878-707D908332F2}" destId="{9E5FA905-B55D-45BE-A52C-5037567009D7}" srcOrd="0" destOrd="0" presId="urn:microsoft.com/office/officeart/2005/8/layout/pList2"/>
    <dgm:cxn modelId="{A108B3FC-3D3F-43B3-9526-721F68B5ABB1}" type="presOf" srcId="{27054A52-BD2C-463B-ABF4-446DDFC41199}" destId="{644F884A-9DF5-4BA2-B3D4-D47C5A16168C}" srcOrd="0" destOrd="0" presId="urn:microsoft.com/office/officeart/2005/8/layout/pList2"/>
    <dgm:cxn modelId="{C846845F-B7A3-4880-9D3F-F75D0A57BC2E}" srcId="{475DABA9-E751-49DE-A7FE-A16BA178E9E1}" destId="{27054A52-BD2C-463B-ABF4-446DDFC41199}" srcOrd="0" destOrd="0" parTransId="{7A727D5A-519E-4F9D-9AB0-AA97FF649660}" sibTransId="{BE990534-8FE6-466A-8878-707D908332F2}"/>
    <dgm:cxn modelId="{3C25F542-1CD0-435E-ABD6-A41B8E393ED2}" srcId="{475DABA9-E751-49DE-A7FE-A16BA178E9E1}" destId="{19E08EA4-CE2E-49ED-9A37-A8593785CFA1}" srcOrd="2" destOrd="0" parTransId="{55BBC62B-C608-425F-B4A8-58EA83C1C2CC}" sibTransId="{30FFCBDE-8CD2-4BE7-9274-8DB2A045D863}"/>
    <dgm:cxn modelId="{FD6BEF47-FE57-4B28-B848-450932FCF649}" type="presOf" srcId="{214CFCB8-49D2-4991-9957-44CECC09D59C}" destId="{8B816F22-CF5D-4293-BE4E-95760460AEB5}" srcOrd="0" destOrd="0" presId="urn:microsoft.com/office/officeart/2005/8/layout/pList2"/>
    <dgm:cxn modelId="{6EDBC372-8FA7-43A6-82CF-031DF11B57A3}" srcId="{475DABA9-E751-49DE-A7FE-A16BA178E9E1}" destId="{9C6B4E1B-ECE7-446C-B5C6-678E011A3FFA}" srcOrd="1" destOrd="0" parTransId="{E39F3615-4ECD-4C87-B543-87835F0C9BEC}" sibTransId="{214CFCB8-49D2-4991-9957-44CECC09D59C}"/>
    <dgm:cxn modelId="{1E0AFDAB-E81B-41FC-BD4A-27BDBAA9644E}" type="presOf" srcId="{9C6B4E1B-ECE7-446C-B5C6-678E011A3FFA}" destId="{0A343C45-FF41-4104-B140-315269624905}" srcOrd="0" destOrd="0" presId="urn:microsoft.com/office/officeart/2005/8/layout/pList2"/>
    <dgm:cxn modelId="{CB8CF5CD-C90A-420D-80CA-BD6FA4ABBD7B}" type="presOf" srcId="{475DABA9-E751-49DE-A7FE-A16BA178E9E1}" destId="{94F0F89D-9D85-4DC3-9DA2-BE801999870A}" srcOrd="0" destOrd="0" presId="urn:microsoft.com/office/officeart/2005/8/layout/pList2"/>
    <dgm:cxn modelId="{56B14F84-7842-47FE-AED4-9D19428CF77A}" type="presOf" srcId="{19E08EA4-CE2E-49ED-9A37-A8593785CFA1}" destId="{988F21C7-CE5D-41B5-96DF-ECC125BD623F}" srcOrd="0" destOrd="0" presId="urn:microsoft.com/office/officeart/2005/8/layout/pList2"/>
    <dgm:cxn modelId="{503AA115-2DE6-4116-B205-22FDEAEF4AF0}" type="presParOf" srcId="{94F0F89D-9D85-4DC3-9DA2-BE801999870A}" destId="{C6582347-E715-46B2-85B9-34A339797313}" srcOrd="0" destOrd="0" presId="urn:microsoft.com/office/officeart/2005/8/layout/pList2"/>
    <dgm:cxn modelId="{7AE992A5-AA97-41B9-A0DD-334F3B61AB8B}" type="presParOf" srcId="{94F0F89D-9D85-4DC3-9DA2-BE801999870A}" destId="{6056470E-DBCD-489D-A043-90ED871C304C}" srcOrd="1" destOrd="0" presId="urn:microsoft.com/office/officeart/2005/8/layout/pList2"/>
    <dgm:cxn modelId="{31E5C3FA-9CE5-48BE-BF43-3AA847BA4DC1}" type="presParOf" srcId="{6056470E-DBCD-489D-A043-90ED871C304C}" destId="{3C49CB91-0B00-4D88-AE0F-E470A401E4EB}" srcOrd="0" destOrd="0" presId="urn:microsoft.com/office/officeart/2005/8/layout/pList2"/>
    <dgm:cxn modelId="{0A19295D-4D6E-4C53-8782-86BA6FF4E455}" type="presParOf" srcId="{3C49CB91-0B00-4D88-AE0F-E470A401E4EB}" destId="{644F884A-9DF5-4BA2-B3D4-D47C5A16168C}" srcOrd="0" destOrd="0" presId="urn:microsoft.com/office/officeart/2005/8/layout/pList2"/>
    <dgm:cxn modelId="{E0CDBC4F-7D6C-4B63-8BDA-3C8241632C99}" type="presParOf" srcId="{3C49CB91-0B00-4D88-AE0F-E470A401E4EB}" destId="{7EADDDE6-1381-418C-A230-7FD56B4B1589}" srcOrd="1" destOrd="0" presId="urn:microsoft.com/office/officeart/2005/8/layout/pList2"/>
    <dgm:cxn modelId="{B970DD43-F1FA-43EC-86D0-C40245F3F107}" type="presParOf" srcId="{3C49CB91-0B00-4D88-AE0F-E470A401E4EB}" destId="{3C7ADE71-497C-4FC4-A1DE-8E99BFBB8146}" srcOrd="2" destOrd="0" presId="urn:microsoft.com/office/officeart/2005/8/layout/pList2"/>
    <dgm:cxn modelId="{434FBDF5-B743-4C12-BFD5-DE5304499EC5}" type="presParOf" srcId="{6056470E-DBCD-489D-A043-90ED871C304C}" destId="{9E5FA905-B55D-45BE-A52C-5037567009D7}" srcOrd="1" destOrd="0" presId="urn:microsoft.com/office/officeart/2005/8/layout/pList2"/>
    <dgm:cxn modelId="{66447172-90C7-490E-A9D1-96A3AD70994C}" type="presParOf" srcId="{6056470E-DBCD-489D-A043-90ED871C304C}" destId="{B83B5CB0-A425-4935-B52A-338572380E5E}" srcOrd="2" destOrd="0" presId="urn:microsoft.com/office/officeart/2005/8/layout/pList2"/>
    <dgm:cxn modelId="{7D0CC9A9-64B4-42A7-9049-1BFE3F423F79}" type="presParOf" srcId="{B83B5CB0-A425-4935-B52A-338572380E5E}" destId="{0A343C45-FF41-4104-B140-315269624905}" srcOrd="0" destOrd="0" presId="urn:microsoft.com/office/officeart/2005/8/layout/pList2"/>
    <dgm:cxn modelId="{B43FA5F5-1B9E-4175-AA94-EEB1A4BBFEBB}" type="presParOf" srcId="{B83B5CB0-A425-4935-B52A-338572380E5E}" destId="{F05A1203-E2D2-4FB0-8D20-0E80ABBFA2EA}" srcOrd="1" destOrd="0" presId="urn:microsoft.com/office/officeart/2005/8/layout/pList2"/>
    <dgm:cxn modelId="{D45F6182-A408-4B88-9D79-B142BDE4B1FC}" type="presParOf" srcId="{B83B5CB0-A425-4935-B52A-338572380E5E}" destId="{F9FD6584-0E9B-4E0A-8C1A-E9F426D1D161}" srcOrd="2" destOrd="0" presId="urn:microsoft.com/office/officeart/2005/8/layout/pList2"/>
    <dgm:cxn modelId="{9411A5D3-12E4-48B0-ADAC-3AE729C19DC5}" type="presParOf" srcId="{6056470E-DBCD-489D-A043-90ED871C304C}" destId="{8B816F22-CF5D-4293-BE4E-95760460AEB5}" srcOrd="3" destOrd="0" presId="urn:microsoft.com/office/officeart/2005/8/layout/pList2"/>
    <dgm:cxn modelId="{E7BFD277-F4D9-4252-927A-D6E002B08F3E}" type="presParOf" srcId="{6056470E-DBCD-489D-A043-90ED871C304C}" destId="{5778E268-7FB3-469B-BA69-9A6D368CCDCE}" srcOrd="4" destOrd="0" presId="urn:microsoft.com/office/officeart/2005/8/layout/pList2"/>
    <dgm:cxn modelId="{D4A1D464-A4DE-4456-97E4-5B8C882873F9}" type="presParOf" srcId="{5778E268-7FB3-469B-BA69-9A6D368CCDCE}" destId="{988F21C7-CE5D-41B5-96DF-ECC125BD623F}" srcOrd="0" destOrd="0" presId="urn:microsoft.com/office/officeart/2005/8/layout/pList2"/>
    <dgm:cxn modelId="{0664BD70-B2F6-4B72-AA8D-848669772A05}" type="presParOf" srcId="{5778E268-7FB3-469B-BA69-9A6D368CCDCE}" destId="{F9714253-B3E9-4F7D-A04E-166B907EAEFF}" srcOrd="1" destOrd="0" presId="urn:microsoft.com/office/officeart/2005/8/layout/pList2"/>
    <dgm:cxn modelId="{19E8F0EA-DDC3-4757-9594-6E87F72243FC}" type="presParOf" srcId="{5778E268-7FB3-469B-BA69-9A6D368CCDCE}" destId="{9F5C682E-F32B-4E60-9D8F-53AE6C6796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82C09D-4269-4BFF-B5F0-6539F0C523A3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5946A79-44F8-4103-B0F4-9306031E6465}">
      <dgm:prSet phldrT="[Text]" custT="1"/>
      <dgm:spPr/>
      <dgm:t>
        <a:bodyPr/>
        <a:lstStyle/>
        <a:p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сельскохозяйственных животных за исключением свиней</a:t>
          </a:r>
        </a:p>
      </dgm:t>
    </dgm:pt>
    <dgm:pt modelId="{33698B80-5FF9-4D1A-A2C2-D5E0C10D9F5B}" type="parTrans" cxnId="{5DA04CF0-63FF-41D1-899F-A1A45039D790}">
      <dgm:prSet/>
      <dgm:spPr/>
      <dgm:t>
        <a:bodyPr/>
        <a:lstStyle/>
        <a:p>
          <a:endParaRPr lang="ru-RU" sz="1200"/>
        </a:p>
      </dgm:t>
    </dgm:pt>
    <dgm:pt modelId="{D6025989-EF76-405B-B6EB-D28E2C7FB610}" type="sibTrans" cxnId="{5DA04CF0-63FF-41D1-899F-A1A45039D790}">
      <dgm:prSet/>
      <dgm:spPr/>
      <dgm:t>
        <a:bodyPr/>
        <a:lstStyle/>
        <a:p>
          <a:endParaRPr lang="ru-RU" sz="1200"/>
        </a:p>
      </dgm:t>
    </dgm:pt>
    <dgm:pt modelId="{32A65979-165C-4F77-BC59-6A74E954D55C}">
      <dgm:prSet phldrT="[Text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 для производства сельскохозяйственной продукции (за исключением свиноводства</a:t>
          </a:r>
        </a:p>
      </dgm:t>
    </dgm:pt>
    <dgm:pt modelId="{FEF8A7EC-C412-4864-9BAA-FA3D0F1948DC}" type="parTrans" cxnId="{487ED76A-590C-49B2-9165-2AD5D277C593}">
      <dgm:prSet/>
      <dgm:spPr/>
      <dgm:t>
        <a:bodyPr/>
        <a:lstStyle/>
        <a:p>
          <a:endParaRPr lang="ru-RU" sz="1200"/>
        </a:p>
      </dgm:t>
    </dgm:pt>
    <dgm:pt modelId="{F49544F1-F55C-46AE-873B-DA96BEDFC75B}" type="sibTrans" cxnId="{487ED76A-590C-49B2-9165-2AD5D277C593}">
      <dgm:prSet/>
      <dgm:spPr/>
      <dgm:t>
        <a:bodyPr/>
        <a:lstStyle/>
        <a:p>
          <a:endParaRPr lang="ru-RU" sz="1200"/>
        </a:p>
      </dgm:t>
    </dgm:pt>
    <dgm:pt modelId="{2B6FDA4F-BDA8-4D97-83C5-0216EA9EFC31}">
      <dgm:prSet phldrT="[Text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Мини-теплицы</a:t>
          </a:r>
        </a:p>
      </dgm:t>
    </dgm:pt>
    <dgm:pt modelId="{D8EE56FD-D1F7-406B-B5E9-C66F717189E0}" type="parTrans" cxnId="{D34038C8-4783-4D0D-A098-CA5C1420EE29}">
      <dgm:prSet/>
      <dgm:spPr/>
      <dgm:t>
        <a:bodyPr/>
        <a:lstStyle/>
        <a:p>
          <a:endParaRPr lang="ru-RU" sz="1200"/>
        </a:p>
      </dgm:t>
    </dgm:pt>
    <dgm:pt modelId="{85B910DC-B21F-4113-ABDA-E4EE183FB10B}" type="sibTrans" cxnId="{D34038C8-4783-4D0D-A098-CA5C1420EE29}">
      <dgm:prSet/>
      <dgm:spPr/>
      <dgm:t>
        <a:bodyPr/>
        <a:lstStyle/>
        <a:p>
          <a:endParaRPr lang="ru-RU" sz="1200"/>
        </a:p>
      </dgm:t>
    </dgm:pt>
    <dgm:pt modelId="{B1E33607-DBCF-4EB4-A8EC-F43DABABB244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Посадочный материал многолетних насаждений</a:t>
          </a:r>
        </a:p>
      </dgm:t>
    </dgm:pt>
    <dgm:pt modelId="{513CBD81-C5D7-4B49-B445-5687516CBA5E}" type="parTrans" cxnId="{0C94F4B2-3C42-43A3-87D2-BFBC54BA3AB0}">
      <dgm:prSet/>
      <dgm:spPr/>
      <dgm:t>
        <a:bodyPr/>
        <a:lstStyle/>
        <a:p>
          <a:endParaRPr lang="ru-RU" sz="1200"/>
        </a:p>
      </dgm:t>
    </dgm:pt>
    <dgm:pt modelId="{AF1F3BF8-04FC-4367-9431-80C9E6B512F8}" type="sibTrans" cxnId="{0C94F4B2-3C42-43A3-87D2-BFBC54BA3AB0}">
      <dgm:prSet/>
      <dgm:spPr/>
      <dgm:t>
        <a:bodyPr/>
        <a:lstStyle/>
        <a:p>
          <a:endParaRPr lang="ru-RU" sz="1200"/>
        </a:p>
      </dgm:t>
    </dgm:pt>
    <dgm:pt modelId="{FC9841AB-870C-40EA-AAC8-98B682E7B18C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Рыбопосадочный материал, племенной материал</a:t>
          </a:r>
        </a:p>
      </dgm:t>
    </dgm:pt>
    <dgm:pt modelId="{01276477-D700-4480-9239-6256C9676F82}" type="parTrans" cxnId="{D1EF8A43-495F-4462-B132-B703E46BE659}">
      <dgm:prSet/>
      <dgm:spPr/>
      <dgm:t>
        <a:bodyPr/>
        <a:lstStyle/>
        <a:p>
          <a:endParaRPr lang="ru-RU" sz="1200"/>
        </a:p>
      </dgm:t>
    </dgm:pt>
    <dgm:pt modelId="{E6AFAA56-AF79-4190-BA47-FC1264CE7A4C}" type="sibTrans" cxnId="{D1EF8A43-495F-4462-B132-B703E46BE659}">
      <dgm:prSet/>
      <dgm:spPr/>
      <dgm:t>
        <a:bodyPr/>
        <a:lstStyle/>
        <a:p>
          <a:endParaRPr lang="ru-RU" sz="1200"/>
        </a:p>
      </dgm:t>
    </dgm:pt>
    <dgm:pt modelId="{22E8E7ED-D291-499B-BB45-4444E202A568}" type="pres">
      <dgm:prSet presAssocID="{5F82C09D-4269-4BFF-B5F0-6539F0C523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96CE1-2362-422F-9925-642109FE607C}" type="pres">
      <dgm:prSet presAssocID="{65946A79-44F8-4103-B0F4-9306031E6465}" presName="comp" presStyleCnt="0"/>
      <dgm:spPr/>
      <dgm:t>
        <a:bodyPr/>
        <a:lstStyle/>
        <a:p>
          <a:endParaRPr lang="ru-RU"/>
        </a:p>
      </dgm:t>
    </dgm:pt>
    <dgm:pt modelId="{D055BC1A-C9EF-4D10-ABB7-129C4BCFD8B3}" type="pres">
      <dgm:prSet presAssocID="{65946A79-44F8-4103-B0F4-9306031E6465}" presName="box" presStyleLbl="node1" presStyleIdx="0" presStyleCnt="5"/>
      <dgm:spPr/>
      <dgm:t>
        <a:bodyPr/>
        <a:lstStyle/>
        <a:p>
          <a:endParaRPr lang="ru-RU"/>
        </a:p>
      </dgm:t>
    </dgm:pt>
    <dgm:pt modelId="{BA9A688D-5DBC-43D6-AD98-02FDA872402E}" type="pres">
      <dgm:prSet presAssocID="{65946A79-44F8-4103-B0F4-9306031E646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08866F74-3A96-47ED-9E14-8143859AAEC9}" type="pres">
      <dgm:prSet presAssocID="{65946A79-44F8-4103-B0F4-9306031E646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2B524-C3E8-4B1D-8B5A-C62AE8EBB434}" type="pres">
      <dgm:prSet presAssocID="{D6025989-EF76-405B-B6EB-D28E2C7FB610}" presName="spacer" presStyleCnt="0"/>
      <dgm:spPr/>
      <dgm:t>
        <a:bodyPr/>
        <a:lstStyle/>
        <a:p>
          <a:endParaRPr lang="ru-RU"/>
        </a:p>
      </dgm:t>
    </dgm:pt>
    <dgm:pt modelId="{B3618805-4450-42B0-B817-AADD532FA188}" type="pres">
      <dgm:prSet presAssocID="{32A65979-165C-4F77-BC59-6A74E954D55C}" presName="comp" presStyleCnt="0"/>
      <dgm:spPr/>
      <dgm:t>
        <a:bodyPr/>
        <a:lstStyle/>
        <a:p>
          <a:endParaRPr lang="ru-RU"/>
        </a:p>
      </dgm:t>
    </dgm:pt>
    <dgm:pt modelId="{9D27EABE-7C6A-41CB-84AA-C26B1D0C0C32}" type="pres">
      <dgm:prSet presAssocID="{32A65979-165C-4F77-BC59-6A74E954D55C}" presName="box" presStyleLbl="node1" presStyleIdx="1" presStyleCnt="5"/>
      <dgm:spPr/>
      <dgm:t>
        <a:bodyPr/>
        <a:lstStyle/>
        <a:p>
          <a:endParaRPr lang="ru-RU"/>
        </a:p>
      </dgm:t>
    </dgm:pt>
    <dgm:pt modelId="{0D55CF76-65A6-4033-B0C4-A7A946475CC8}" type="pres">
      <dgm:prSet presAssocID="{32A65979-165C-4F77-BC59-6A74E954D55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C93AC32A-5D42-4143-99AC-3FF3C16A0A68}" type="pres">
      <dgm:prSet presAssocID="{32A65979-165C-4F77-BC59-6A74E954D55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9D268-5BC1-421E-B538-BADE48D73F02}" type="pres">
      <dgm:prSet presAssocID="{F49544F1-F55C-46AE-873B-DA96BEDFC75B}" presName="spacer" presStyleCnt="0"/>
      <dgm:spPr/>
      <dgm:t>
        <a:bodyPr/>
        <a:lstStyle/>
        <a:p>
          <a:endParaRPr lang="ru-RU"/>
        </a:p>
      </dgm:t>
    </dgm:pt>
    <dgm:pt modelId="{BB83EFC5-0E69-46D4-A412-4AB31933055D}" type="pres">
      <dgm:prSet presAssocID="{2B6FDA4F-BDA8-4D97-83C5-0216EA9EFC31}" presName="comp" presStyleCnt="0"/>
      <dgm:spPr/>
      <dgm:t>
        <a:bodyPr/>
        <a:lstStyle/>
        <a:p>
          <a:endParaRPr lang="ru-RU"/>
        </a:p>
      </dgm:t>
    </dgm:pt>
    <dgm:pt modelId="{A364AB4F-32E4-450A-96BB-AF70E0546F6A}" type="pres">
      <dgm:prSet presAssocID="{2B6FDA4F-BDA8-4D97-83C5-0216EA9EFC31}" presName="box" presStyleLbl="node1" presStyleIdx="2" presStyleCnt="5"/>
      <dgm:spPr/>
      <dgm:t>
        <a:bodyPr/>
        <a:lstStyle/>
        <a:p>
          <a:endParaRPr lang="ru-RU"/>
        </a:p>
      </dgm:t>
    </dgm:pt>
    <dgm:pt modelId="{2501BB4B-E6AB-49D2-95B9-1C457178BDA6}" type="pres">
      <dgm:prSet presAssocID="{2B6FDA4F-BDA8-4D97-83C5-0216EA9EFC3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4E1358A6-C51B-4D59-BB80-19302120CAD8}" type="pres">
      <dgm:prSet presAssocID="{2B6FDA4F-BDA8-4D97-83C5-0216EA9EFC3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49EE-8717-47AE-9FE1-5872CC52F104}" type="pres">
      <dgm:prSet presAssocID="{85B910DC-B21F-4113-ABDA-E4EE183FB10B}" presName="spacer" presStyleCnt="0"/>
      <dgm:spPr/>
      <dgm:t>
        <a:bodyPr/>
        <a:lstStyle/>
        <a:p>
          <a:endParaRPr lang="ru-RU"/>
        </a:p>
      </dgm:t>
    </dgm:pt>
    <dgm:pt modelId="{3AA7D159-44F0-4F1D-8A59-5D9E12BAD430}" type="pres">
      <dgm:prSet presAssocID="{B1E33607-DBCF-4EB4-A8EC-F43DABABB244}" presName="comp" presStyleCnt="0"/>
      <dgm:spPr/>
      <dgm:t>
        <a:bodyPr/>
        <a:lstStyle/>
        <a:p>
          <a:endParaRPr lang="ru-RU"/>
        </a:p>
      </dgm:t>
    </dgm:pt>
    <dgm:pt modelId="{EE0CF111-F6AD-4EDE-8E5C-B22A5775DB23}" type="pres">
      <dgm:prSet presAssocID="{B1E33607-DBCF-4EB4-A8EC-F43DABABB244}" presName="box" presStyleLbl="node1" presStyleIdx="3" presStyleCnt="5" custLinFactNeighborX="-228"/>
      <dgm:spPr/>
      <dgm:t>
        <a:bodyPr/>
        <a:lstStyle/>
        <a:p>
          <a:endParaRPr lang="ru-RU"/>
        </a:p>
      </dgm:t>
    </dgm:pt>
    <dgm:pt modelId="{36FBC490-7B52-4FB5-B32D-A45E05625068}" type="pres">
      <dgm:prSet presAssocID="{B1E33607-DBCF-4EB4-A8EC-F43DABABB24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2748E056-E85C-400C-B33B-0AD4146A3F33}" type="pres">
      <dgm:prSet presAssocID="{B1E33607-DBCF-4EB4-A8EC-F43DABABB24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90B0B-6003-4B58-AE82-AD1803254052}" type="pres">
      <dgm:prSet presAssocID="{AF1F3BF8-04FC-4367-9431-80C9E6B512F8}" presName="spacer" presStyleCnt="0"/>
      <dgm:spPr/>
      <dgm:t>
        <a:bodyPr/>
        <a:lstStyle/>
        <a:p>
          <a:endParaRPr lang="ru-RU"/>
        </a:p>
      </dgm:t>
    </dgm:pt>
    <dgm:pt modelId="{A825EEA6-B9DF-4D32-A3F1-164F04C7165A}" type="pres">
      <dgm:prSet presAssocID="{FC9841AB-870C-40EA-AAC8-98B682E7B18C}" presName="comp" presStyleCnt="0"/>
      <dgm:spPr/>
      <dgm:t>
        <a:bodyPr/>
        <a:lstStyle/>
        <a:p>
          <a:endParaRPr lang="ru-RU"/>
        </a:p>
      </dgm:t>
    </dgm:pt>
    <dgm:pt modelId="{5251A0D0-0C63-477C-950E-CAD4BB2F5F15}" type="pres">
      <dgm:prSet presAssocID="{FC9841AB-870C-40EA-AAC8-98B682E7B18C}" presName="box" presStyleLbl="node1" presStyleIdx="4" presStyleCnt="5" custLinFactNeighborX="-228"/>
      <dgm:spPr/>
      <dgm:t>
        <a:bodyPr/>
        <a:lstStyle/>
        <a:p>
          <a:endParaRPr lang="ru-RU"/>
        </a:p>
      </dgm:t>
    </dgm:pt>
    <dgm:pt modelId="{2175B874-269E-461C-BF4F-992545885D39}" type="pres">
      <dgm:prSet presAssocID="{FC9841AB-870C-40EA-AAC8-98B682E7B18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6C2BE974-F226-443F-84E4-91C21AFA6EC8}" type="pres">
      <dgm:prSet presAssocID="{FC9841AB-870C-40EA-AAC8-98B682E7B18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F0554-3065-4595-A916-2CB9BE290FA7}" type="presOf" srcId="{5F82C09D-4269-4BFF-B5F0-6539F0C523A3}" destId="{22E8E7ED-D291-499B-BB45-4444E202A568}" srcOrd="0" destOrd="0" presId="urn:microsoft.com/office/officeart/2005/8/layout/vList4"/>
    <dgm:cxn modelId="{17F981E0-E6F9-4FCC-A487-3CB273C3AFA3}" type="presOf" srcId="{32A65979-165C-4F77-BC59-6A74E954D55C}" destId="{9D27EABE-7C6A-41CB-84AA-C26B1D0C0C32}" srcOrd="0" destOrd="0" presId="urn:microsoft.com/office/officeart/2005/8/layout/vList4"/>
    <dgm:cxn modelId="{0C94F4B2-3C42-43A3-87D2-BFBC54BA3AB0}" srcId="{5F82C09D-4269-4BFF-B5F0-6539F0C523A3}" destId="{B1E33607-DBCF-4EB4-A8EC-F43DABABB244}" srcOrd="3" destOrd="0" parTransId="{513CBD81-C5D7-4B49-B445-5687516CBA5E}" sibTransId="{AF1F3BF8-04FC-4367-9431-80C9E6B512F8}"/>
    <dgm:cxn modelId="{70CEC58A-57AD-4A4E-A019-4DC85A2ACC38}" type="presOf" srcId="{2B6FDA4F-BDA8-4D97-83C5-0216EA9EFC31}" destId="{A364AB4F-32E4-450A-96BB-AF70E0546F6A}" srcOrd="0" destOrd="0" presId="urn:microsoft.com/office/officeart/2005/8/layout/vList4"/>
    <dgm:cxn modelId="{96E40004-29AD-49ED-9B0C-DF67AA1D57BB}" type="presOf" srcId="{65946A79-44F8-4103-B0F4-9306031E6465}" destId="{08866F74-3A96-47ED-9E14-8143859AAEC9}" srcOrd="1" destOrd="0" presId="urn:microsoft.com/office/officeart/2005/8/layout/vList4"/>
    <dgm:cxn modelId="{D1EF8A43-495F-4462-B132-B703E46BE659}" srcId="{5F82C09D-4269-4BFF-B5F0-6539F0C523A3}" destId="{FC9841AB-870C-40EA-AAC8-98B682E7B18C}" srcOrd="4" destOrd="0" parTransId="{01276477-D700-4480-9239-6256C9676F82}" sibTransId="{E6AFAA56-AF79-4190-BA47-FC1264CE7A4C}"/>
    <dgm:cxn modelId="{9EC522B4-F2A2-41D2-857D-0ABC4B6D2E9B}" type="presOf" srcId="{FC9841AB-870C-40EA-AAC8-98B682E7B18C}" destId="{6C2BE974-F226-443F-84E4-91C21AFA6EC8}" srcOrd="1" destOrd="0" presId="urn:microsoft.com/office/officeart/2005/8/layout/vList4"/>
    <dgm:cxn modelId="{43082F16-06D7-4F6C-BFA8-566DA620FD68}" type="presOf" srcId="{32A65979-165C-4F77-BC59-6A74E954D55C}" destId="{C93AC32A-5D42-4143-99AC-3FF3C16A0A68}" srcOrd="1" destOrd="0" presId="urn:microsoft.com/office/officeart/2005/8/layout/vList4"/>
    <dgm:cxn modelId="{5DA04CF0-63FF-41D1-899F-A1A45039D790}" srcId="{5F82C09D-4269-4BFF-B5F0-6539F0C523A3}" destId="{65946A79-44F8-4103-B0F4-9306031E6465}" srcOrd="0" destOrd="0" parTransId="{33698B80-5FF9-4D1A-A2C2-D5E0C10D9F5B}" sibTransId="{D6025989-EF76-405B-B6EB-D28E2C7FB610}"/>
    <dgm:cxn modelId="{D923E3E4-5305-4811-9FBF-096BAA0B4821}" type="presOf" srcId="{65946A79-44F8-4103-B0F4-9306031E6465}" destId="{D055BC1A-C9EF-4D10-ABB7-129C4BCFD8B3}" srcOrd="0" destOrd="0" presId="urn:microsoft.com/office/officeart/2005/8/layout/vList4"/>
    <dgm:cxn modelId="{D34038C8-4783-4D0D-A098-CA5C1420EE29}" srcId="{5F82C09D-4269-4BFF-B5F0-6539F0C523A3}" destId="{2B6FDA4F-BDA8-4D97-83C5-0216EA9EFC31}" srcOrd="2" destOrd="0" parTransId="{D8EE56FD-D1F7-406B-B5E9-C66F717189E0}" sibTransId="{85B910DC-B21F-4113-ABDA-E4EE183FB10B}"/>
    <dgm:cxn modelId="{487ED76A-590C-49B2-9165-2AD5D277C593}" srcId="{5F82C09D-4269-4BFF-B5F0-6539F0C523A3}" destId="{32A65979-165C-4F77-BC59-6A74E954D55C}" srcOrd="1" destOrd="0" parTransId="{FEF8A7EC-C412-4864-9BAA-FA3D0F1948DC}" sibTransId="{F49544F1-F55C-46AE-873B-DA96BEDFC75B}"/>
    <dgm:cxn modelId="{CB129A2E-978E-4C3D-991F-A3EE98BE8B2D}" type="presOf" srcId="{B1E33607-DBCF-4EB4-A8EC-F43DABABB244}" destId="{EE0CF111-F6AD-4EDE-8E5C-B22A5775DB23}" srcOrd="0" destOrd="0" presId="urn:microsoft.com/office/officeart/2005/8/layout/vList4"/>
    <dgm:cxn modelId="{F70794AF-AACC-4667-BB91-7BE1FE4265DF}" type="presOf" srcId="{FC9841AB-870C-40EA-AAC8-98B682E7B18C}" destId="{5251A0D0-0C63-477C-950E-CAD4BB2F5F15}" srcOrd="0" destOrd="0" presId="urn:microsoft.com/office/officeart/2005/8/layout/vList4"/>
    <dgm:cxn modelId="{C8B6A92D-FF74-45F9-ACF5-E0A21394BC63}" type="presOf" srcId="{B1E33607-DBCF-4EB4-A8EC-F43DABABB244}" destId="{2748E056-E85C-400C-B33B-0AD4146A3F33}" srcOrd="1" destOrd="0" presId="urn:microsoft.com/office/officeart/2005/8/layout/vList4"/>
    <dgm:cxn modelId="{5243A1EC-648B-45E4-8902-8CF452E5E086}" type="presOf" srcId="{2B6FDA4F-BDA8-4D97-83C5-0216EA9EFC31}" destId="{4E1358A6-C51B-4D59-BB80-19302120CAD8}" srcOrd="1" destOrd="0" presId="urn:microsoft.com/office/officeart/2005/8/layout/vList4"/>
    <dgm:cxn modelId="{263763CD-CA67-415A-9769-EB5E87938FDA}" type="presParOf" srcId="{22E8E7ED-D291-499B-BB45-4444E202A568}" destId="{E3E96CE1-2362-422F-9925-642109FE607C}" srcOrd="0" destOrd="0" presId="urn:microsoft.com/office/officeart/2005/8/layout/vList4"/>
    <dgm:cxn modelId="{DC064C7F-F50E-4FFF-A9B6-CF9FE600EFD1}" type="presParOf" srcId="{E3E96CE1-2362-422F-9925-642109FE607C}" destId="{D055BC1A-C9EF-4D10-ABB7-129C4BCFD8B3}" srcOrd="0" destOrd="0" presId="urn:microsoft.com/office/officeart/2005/8/layout/vList4"/>
    <dgm:cxn modelId="{E1F839E5-386A-4AF9-A953-3BB1C6E5B682}" type="presParOf" srcId="{E3E96CE1-2362-422F-9925-642109FE607C}" destId="{BA9A688D-5DBC-43D6-AD98-02FDA872402E}" srcOrd="1" destOrd="0" presId="urn:microsoft.com/office/officeart/2005/8/layout/vList4"/>
    <dgm:cxn modelId="{6D206E14-4B2D-4C72-80E1-AA1F32927549}" type="presParOf" srcId="{E3E96CE1-2362-422F-9925-642109FE607C}" destId="{08866F74-3A96-47ED-9E14-8143859AAEC9}" srcOrd="2" destOrd="0" presId="urn:microsoft.com/office/officeart/2005/8/layout/vList4"/>
    <dgm:cxn modelId="{4CB8C865-2FF6-4EE8-B830-B63355C582FA}" type="presParOf" srcId="{22E8E7ED-D291-499B-BB45-4444E202A568}" destId="{0322B524-C3E8-4B1D-8B5A-C62AE8EBB434}" srcOrd="1" destOrd="0" presId="urn:microsoft.com/office/officeart/2005/8/layout/vList4"/>
    <dgm:cxn modelId="{F088DCB1-D4E1-4D03-A64F-6D9E38F28262}" type="presParOf" srcId="{22E8E7ED-D291-499B-BB45-4444E202A568}" destId="{B3618805-4450-42B0-B817-AADD532FA188}" srcOrd="2" destOrd="0" presId="urn:microsoft.com/office/officeart/2005/8/layout/vList4"/>
    <dgm:cxn modelId="{08B8B617-86EE-4C20-B199-AAC3925F0ECF}" type="presParOf" srcId="{B3618805-4450-42B0-B817-AADD532FA188}" destId="{9D27EABE-7C6A-41CB-84AA-C26B1D0C0C32}" srcOrd="0" destOrd="0" presId="urn:microsoft.com/office/officeart/2005/8/layout/vList4"/>
    <dgm:cxn modelId="{F5971785-975E-422F-BDA1-D317A0687E6E}" type="presParOf" srcId="{B3618805-4450-42B0-B817-AADD532FA188}" destId="{0D55CF76-65A6-4033-B0C4-A7A946475CC8}" srcOrd="1" destOrd="0" presId="urn:microsoft.com/office/officeart/2005/8/layout/vList4"/>
    <dgm:cxn modelId="{87341414-7743-439D-A5E3-1154C2E6FBD2}" type="presParOf" srcId="{B3618805-4450-42B0-B817-AADD532FA188}" destId="{C93AC32A-5D42-4143-99AC-3FF3C16A0A68}" srcOrd="2" destOrd="0" presId="urn:microsoft.com/office/officeart/2005/8/layout/vList4"/>
    <dgm:cxn modelId="{28252866-61D8-4FC4-ACFA-22481A2489CC}" type="presParOf" srcId="{22E8E7ED-D291-499B-BB45-4444E202A568}" destId="{E759D268-5BC1-421E-B538-BADE48D73F02}" srcOrd="3" destOrd="0" presId="urn:microsoft.com/office/officeart/2005/8/layout/vList4"/>
    <dgm:cxn modelId="{07C09D26-780C-42CE-AB5C-51F80E8582A9}" type="presParOf" srcId="{22E8E7ED-D291-499B-BB45-4444E202A568}" destId="{BB83EFC5-0E69-46D4-A412-4AB31933055D}" srcOrd="4" destOrd="0" presId="urn:microsoft.com/office/officeart/2005/8/layout/vList4"/>
    <dgm:cxn modelId="{A76FD004-96BB-4A5F-9743-FA2034A5F6F3}" type="presParOf" srcId="{BB83EFC5-0E69-46D4-A412-4AB31933055D}" destId="{A364AB4F-32E4-450A-96BB-AF70E0546F6A}" srcOrd="0" destOrd="0" presId="urn:microsoft.com/office/officeart/2005/8/layout/vList4"/>
    <dgm:cxn modelId="{499379E1-BA1D-408E-811B-FD08CE58B8E8}" type="presParOf" srcId="{BB83EFC5-0E69-46D4-A412-4AB31933055D}" destId="{2501BB4B-E6AB-49D2-95B9-1C457178BDA6}" srcOrd="1" destOrd="0" presId="urn:microsoft.com/office/officeart/2005/8/layout/vList4"/>
    <dgm:cxn modelId="{C87BE3A3-EDA8-4E11-BB75-380151630EB9}" type="presParOf" srcId="{BB83EFC5-0E69-46D4-A412-4AB31933055D}" destId="{4E1358A6-C51B-4D59-BB80-19302120CAD8}" srcOrd="2" destOrd="0" presId="urn:microsoft.com/office/officeart/2005/8/layout/vList4"/>
    <dgm:cxn modelId="{C76F17CA-EDA6-4E75-A389-648E28C21040}" type="presParOf" srcId="{22E8E7ED-D291-499B-BB45-4444E202A568}" destId="{504F49EE-8717-47AE-9FE1-5872CC52F104}" srcOrd="5" destOrd="0" presId="urn:microsoft.com/office/officeart/2005/8/layout/vList4"/>
    <dgm:cxn modelId="{03FFB261-B0B4-41B2-A83E-FDDF8C5D86DC}" type="presParOf" srcId="{22E8E7ED-D291-499B-BB45-4444E202A568}" destId="{3AA7D159-44F0-4F1D-8A59-5D9E12BAD430}" srcOrd="6" destOrd="0" presId="urn:microsoft.com/office/officeart/2005/8/layout/vList4"/>
    <dgm:cxn modelId="{B7BAC1D2-076C-4507-A307-0C10E771850D}" type="presParOf" srcId="{3AA7D159-44F0-4F1D-8A59-5D9E12BAD430}" destId="{EE0CF111-F6AD-4EDE-8E5C-B22A5775DB23}" srcOrd="0" destOrd="0" presId="urn:microsoft.com/office/officeart/2005/8/layout/vList4"/>
    <dgm:cxn modelId="{DC093204-72DF-4AE9-99FB-5DBE67469564}" type="presParOf" srcId="{3AA7D159-44F0-4F1D-8A59-5D9E12BAD430}" destId="{36FBC490-7B52-4FB5-B32D-A45E05625068}" srcOrd="1" destOrd="0" presId="urn:microsoft.com/office/officeart/2005/8/layout/vList4"/>
    <dgm:cxn modelId="{B33E205E-F6FA-48FA-83AA-356E669B7D03}" type="presParOf" srcId="{3AA7D159-44F0-4F1D-8A59-5D9E12BAD430}" destId="{2748E056-E85C-400C-B33B-0AD4146A3F33}" srcOrd="2" destOrd="0" presId="urn:microsoft.com/office/officeart/2005/8/layout/vList4"/>
    <dgm:cxn modelId="{92D6918F-D10E-42D0-9881-B2AFB7C33D09}" type="presParOf" srcId="{22E8E7ED-D291-499B-BB45-4444E202A568}" destId="{75690B0B-6003-4B58-AE82-AD1803254052}" srcOrd="7" destOrd="0" presId="urn:microsoft.com/office/officeart/2005/8/layout/vList4"/>
    <dgm:cxn modelId="{99E3BC42-5EB7-4DE3-AD47-F17CA97F465A}" type="presParOf" srcId="{22E8E7ED-D291-499B-BB45-4444E202A568}" destId="{A825EEA6-B9DF-4D32-A3F1-164F04C7165A}" srcOrd="8" destOrd="0" presId="urn:microsoft.com/office/officeart/2005/8/layout/vList4"/>
    <dgm:cxn modelId="{6161E4F5-11FA-434A-A556-94DA52B6CE18}" type="presParOf" srcId="{A825EEA6-B9DF-4D32-A3F1-164F04C7165A}" destId="{5251A0D0-0C63-477C-950E-CAD4BB2F5F15}" srcOrd="0" destOrd="0" presId="urn:microsoft.com/office/officeart/2005/8/layout/vList4"/>
    <dgm:cxn modelId="{D56F1BBE-E29C-4814-8E36-8C2DC6B705B7}" type="presParOf" srcId="{A825EEA6-B9DF-4D32-A3F1-164F04C7165A}" destId="{2175B874-269E-461C-BF4F-992545885D39}" srcOrd="1" destOrd="0" presId="urn:microsoft.com/office/officeart/2005/8/layout/vList4"/>
    <dgm:cxn modelId="{EE281150-C411-4B76-A144-B8E00BEB0EE3}" type="presParOf" srcId="{A825EEA6-B9DF-4D32-A3F1-164F04C7165A}" destId="{6C2BE974-F226-443F-84E4-91C21AFA6E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5BC1A-C9EF-4D10-ABB7-129C4BCFD8B3}">
      <dsp:nvSpPr>
        <dsp:cNvPr id="0" name=""/>
        <dsp:cNvSpPr/>
      </dsp:nvSpPr>
      <dsp:spPr>
        <a:xfrm>
          <a:off x="0" y="0"/>
          <a:ext cx="3265287" cy="562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сельскохозяйственных животных за исключением свиней</a:t>
          </a:r>
        </a:p>
      </dsp:txBody>
      <dsp:txXfrm>
        <a:off x="709307" y="0"/>
        <a:ext cx="2555980" cy="562497"/>
      </dsp:txXfrm>
    </dsp:sp>
    <dsp:sp modelId="{BA9A688D-5DBC-43D6-AD98-02FDA872402E}">
      <dsp:nvSpPr>
        <dsp:cNvPr id="0" name=""/>
        <dsp:cNvSpPr/>
      </dsp:nvSpPr>
      <dsp:spPr>
        <a:xfrm>
          <a:off x="56249" y="56249"/>
          <a:ext cx="653057" cy="449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EABE-7C6A-41CB-84AA-C26B1D0C0C32}">
      <dsp:nvSpPr>
        <dsp:cNvPr id="0" name=""/>
        <dsp:cNvSpPr/>
      </dsp:nvSpPr>
      <dsp:spPr>
        <a:xfrm>
          <a:off x="0" y="618747"/>
          <a:ext cx="3265287" cy="562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 для производства сельскохозяйственной продукции (за исключением свиноводства</a:t>
          </a:r>
        </a:p>
      </dsp:txBody>
      <dsp:txXfrm>
        <a:off x="709307" y="618747"/>
        <a:ext cx="2555980" cy="562497"/>
      </dsp:txXfrm>
    </dsp:sp>
    <dsp:sp modelId="{0D55CF76-65A6-4033-B0C4-A7A946475CC8}">
      <dsp:nvSpPr>
        <dsp:cNvPr id="0" name=""/>
        <dsp:cNvSpPr/>
      </dsp:nvSpPr>
      <dsp:spPr>
        <a:xfrm>
          <a:off x="56249" y="674997"/>
          <a:ext cx="653057" cy="449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AB4F-32E4-450A-96BB-AF70E0546F6A}">
      <dsp:nvSpPr>
        <dsp:cNvPr id="0" name=""/>
        <dsp:cNvSpPr/>
      </dsp:nvSpPr>
      <dsp:spPr>
        <a:xfrm>
          <a:off x="0" y="1237494"/>
          <a:ext cx="3265287" cy="562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Мини-теплицы</a:t>
          </a:r>
        </a:p>
      </dsp:txBody>
      <dsp:txXfrm>
        <a:off x="709307" y="1237494"/>
        <a:ext cx="2555980" cy="562497"/>
      </dsp:txXfrm>
    </dsp:sp>
    <dsp:sp modelId="{2501BB4B-E6AB-49D2-95B9-1C457178BDA6}">
      <dsp:nvSpPr>
        <dsp:cNvPr id="0" name=""/>
        <dsp:cNvSpPr/>
      </dsp:nvSpPr>
      <dsp:spPr>
        <a:xfrm>
          <a:off x="56249" y="1293744"/>
          <a:ext cx="653057" cy="449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CF111-F6AD-4EDE-8E5C-B22A5775DB23}">
      <dsp:nvSpPr>
        <dsp:cNvPr id="0" name=""/>
        <dsp:cNvSpPr/>
      </dsp:nvSpPr>
      <dsp:spPr>
        <a:xfrm>
          <a:off x="0" y="1856242"/>
          <a:ext cx="3265287" cy="562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Посадочный материал многолетних насаждений</a:t>
          </a:r>
        </a:p>
      </dsp:txBody>
      <dsp:txXfrm>
        <a:off x="709307" y="1856242"/>
        <a:ext cx="2555980" cy="562497"/>
      </dsp:txXfrm>
    </dsp:sp>
    <dsp:sp modelId="{36FBC490-7B52-4FB5-B32D-A45E05625068}">
      <dsp:nvSpPr>
        <dsp:cNvPr id="0" name=""/>
        <dsp:cNvSpPr/>
      </dsp:nvSpPr>
      <dsp:spPr>
        <a:xfrm>
          <a:off x="56249" y="1912491"/>
          <a:ext cx="653057" cy="449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A0D0-0C63-477C-950E-CAD4BB2F5F15}">
      <dsp:nvSpPr>
        <dsp:cNvPr id="0" name=""/>
        <dsp:cNvSpPr/>
      </dsp:nvSpPr>
      <dsp:spPr>
        <a:xfrm>
          <a:off x="0" y="2474989"/>
          <a:ext cx="3265287" cy="562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Рыбопосадочный материал, племенной материал</a:t>
          </a:r>
        </a:p>
      </dsp:txBody>
      <dsp:txXfrm>
        <a:off x="709307" y="2474989"/>
        <a:ext cx="2555980" cy="562497"/>
      </dsp:txXfrm>
    </dsp:sp>
    <dsp:sp modelId="{2175B874-269E-461C-BF4F-992545885D39}">
      <dsp:nvSpPr>
        <dsp:cNvPr id="0" name=""/>
        <dsp:cNvSpPr/>
      </dsp:nvSpPr>
      <dsp:spPr>
        <a:xfrm>
          <a:off x="56249" y="2531239"/>
          <a:ext cx="653057" cy="449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DF5116-AD21-4BC9-B55C-8F5B30A61AA3}" type="datetimeFigureOut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A2A124-6332-4474-9A52-FFFDEB680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8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8933A0-7A05-4962-A22A-82A62B81834A}" type="datetimeFigureOut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7C218B-E845-4134-9A37-B93050518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9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613FE-DDF6-4CB4-B44D-02B2076C20F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1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16386-F87B-4DD8-B6C0-FBC3CF530CA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372C9-A9BB-4345-87A1-6832CAC335F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3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6A995-8DDE-45A6-B487-C70ED762E9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6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A5A12-DF3B-40D8-AF22-85ACC6BC35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FB04D-7BF4-4488-948B-9334E227588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5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AA61A-0FBA-4D2B-96A8-929C3E72DD7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7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07C2F6-3968-475D-8AD9-5A8FA123D3B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93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1E3F2-CD46-47A9-B0D6-E3CE73F9837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43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CDCC1-8C47-41C3-8958-6CFD5E56158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14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3DB3F-4F09-4A7B-9415-119B771A010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2E3D-E162-4318-9278-AA80638C4C8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65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FAD602-DC44-41EA-BD24-08406BFC23A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5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4532F-BC69-4D4E-BF7D-2E91BC9746B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61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EDF95-1B1A-4101-A97C-C0C17CD9E64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5EC3C-05EB-46B9-A8BA-D23D7ACD79B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06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0ED88-1AC3-47A3-A648-760D7FCC8E9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40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44924-26E8-400D-BF6B-B108112C597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98A38-FCE6-47CB-A542-C022A36A86F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66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1338F7-AA15-48C1-A4FB-69A9B688D03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3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4F0F8-5FEB-4231-B24C-54C6D8E9E5A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9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12888-690E-4730-80B7-25F9019FC46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3D78BF-3DC3-45FE-99B0-EE47451C80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78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BAFDF-DDEF-4BB9-B589-0C7360EC8FD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1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3302A-B00A-4BF7-ADBB-34B200A17B5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5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FBC9D-B4A7-4A3C-8111-35A01190F8C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9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B1656-1949-4B27-871A-8E873147A2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4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1C31C-60D5-45B4-97B3-A0ED74F0A47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4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72462-70C8-4D21-A592-7EBD66DCDA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4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04CB3-D3C4-430A-AA57-C482CB17B7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4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BA0B5-A116-4466-A0C7-1666C1EE1C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035" y="1453818"/>
            <a:ext cx="5304394" cy="10031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070" y="2651975"/>
            <a:ext cx="4368324" cy="1195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7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8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5DEDE8-509D-47D1-9893-1928B5CA52A3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2E2663E-4329-4621-81A0-387F0A533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D6B2E-452A-48F2-B2A0-F59F07BB3246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4143AC-33C1-4F6B-A94C-A0E230780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88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24336" y="187415"/>
            <a:ext cx="1404104" cy="39931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024" y="187415"/>
            <a:ext cx="4108305" cy="39931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60B4BB-D3F3-4D0C-9A2D-62609424345C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2054759-0CDB-4038-A7FE-E5EDF3745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67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3A2167-115F-4C6C-AECE-F13D19AFF3F9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BC606-B19A-4E19-BD4E-3CADC983A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02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53" y="3007302"/>
            <a:ext cx="5304394" cy="929490"/>
          </a:xfrm>
        </p:spPr>
        <p:txBody>
          <a:bodyPr anchor="t"/>
          <a:lstStyle>
            <a:lvl1pPr algn="l">
              <a:defRPr sz="273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53" y="1983566"/>
            <a:ext cx="5304394" cy="1023739"/>
          </a:xfrm>
        </p:spPr>
        <p:txBody>
          <a:bodyPr anchor="b"/>
          <a:lstStyle>
            <a:lvl1pPr marL="0" indent="0">
              <a:buNone/>
              <a:defRPr sz="1366">
                <a:solidFill>
                  <a:schemeClr val="tx1">
                    <a:tint val="75000"/>
                  </a:schemeClr>
                </a:solidFill>
              </a:defRPr>
            </a:lvl1pPr>
            <a:lvl2pPr marL="312014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2pPr>
            <a:lvl3pPr marL="624029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936042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4pPr>
            <a:lvl5pPr marL="1248058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5pPr>
            <a:lvl6pPr marL="1560071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6pPr>
            <a:lvl7pPr marL="1872086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7pPr>
            <a:lvl8pPr marL="2184100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8pPr>
            <a:lvl9pPr marL="2496114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94918A-80A3-4EB9-89BE-FCF6F115F601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D16672A-0682-44A8-84E4-2B0768A6E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0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023" y="1091991"/>
            <a:ext cx="2756204" cy="3088551"/>
          </a:xfrm>
        </p:spPr>
        <p:txBody>
          <a:bodyPr/>
          <a:lstStyle>
            <a:lvl1pPr>
              <a:defRPr sz="1911"/>
            </a:lvl1pPr>
            <a:lvl2pPr>
              <a:defRPr sz="1638"/>
            </a:lvl2pPr>
            <a:lvl3pPr>
              <a:defRPr sz="1366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72236" y="1091991"/>
            <a:ext cx="2756204" cy="3088551"/>
          </a:xfrm>
        </p:spPr>
        <p:txBody>
          <a:bodyPr/>
          <a:lstStyle>
            <a:lvl1pPr>
              <a:defRPr sz="1911"/>
            </a:lvl1pPr>
            <a:lvl2pPr>
              <a:defRPr sz="1638"/>
            </a:lvl2pPr>
            <a:lvl3pPr>
              <a:defRPr sz="1366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FE9ECB-0DA2-4DBB-8F9A-F66CFDBE4D55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D324AA-8CFE-4F66-A773-DD93528D8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35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023" y="1047573"/>
            <a:ext cx="2757288" cy="436578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2014" indent="0">
              <a:buNone/>
              <a:defRPr sz="1366" b="1"/>
            </a:lvl2pPr>
            <a:lvl3pPr marL="624029" indent="0">
              <a:buNone/>
              <a:defRPr sz="1228" b="1"/>
            </a:lvl3pPr>
            <a:lvl4pPr marL="936042" indent="0">
              <a:buNone/>
              <a:defRPr sz="1092" b="1"/>
            </a:lvl4pPr>
            <a:lvl5pPr marL="1248058" indent="0">
              <a:buNone/>
              <a:defRPr sz="1092" b="1"/>
            </a:lvl5pPr>
            <a:lvl6pPr marL="1560071" indent="0">
              <a:buNone/>
              <a:defRPr sz="1092" b="1"/>
            </a:lvl6pPr>
            <a:lvl7pPr marL="1872086" indent="0">
              <a:buNone/>
              <a:defRPr sz="1092" b="1"/>
            </a:lvl7pPr>
            <a:lvl8pPr marL="2184100" indent="0">
              <a:buNone/>
              <a:defRPr sz="1092" b="1"/>
            </a:lvl8pPr>
            <a:lvl9pPr marL="2496114" indent="0">
              <a:buNone/>
              <a:defRPr sz="10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2023" y="1484151"/>
            <a:ext cx="2757288" cy="2696388"/>
          </a:xfrm>
        </p:spPr>
        <p:txBody>
          <a:bodyPr/>
          <a:lstStyle>
            <a:lvl1pPr>
              <a:defRPr sz="1638"/>
            </a:lvl1pPr>
            <a:lvl2pPr>
              <a:defRPr sz="1366"/>
            </a:lvl2pPr>
            <a:lvl3pPr>
              <a:defRPr sz="1228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70071" y="1047573"/>
            <a:ext cx="2758371" cy="436578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2014" indent="0">
              <a:buNone/>
              <a:defRPr sz="1366" b="1"/>
            </a:lvl2pPr>
            <a:lvl3pPr marL="624029" indent="0">
              <a:buNone/>
              <a:defRPr sz="1228" b="1"/>
            </a:lvl3pPr>
            <a:lvl4pPr marL="936042" indent="0">
              <a:buNone/>
              <a:defRPr sz="1092" b="1"/>
            </a:lvl4pPr>
            <a:lvl5pPr marL="1248058" indent="0">
              <a:buNone/>
              <a:defRPr sz="1092" b="1"/>
            </a:lvl5pPr>
            <a:lvl6pPr marL="1560071" indent="0">
              <a:buNone/>
              <a:defRPr sz="1092" b="1"/>
            </a:lvl6pPr>
            <a:lvl7pPr marL="1872086" indent="0">
              <a:buNone/>
              <a:defRPr sz="1092" b="1"/>
            </a:lvl7pPr>
            <a:lvl8pPr marL="2184100" indent="0">
              <a:buNone/>
              <a:defRPr sz="1092" b="1"/>
            </a:lvl8pPr>
            <a:lvl9pPr marL="2496114" indent="0">
              <a:buNone/>
              <a:defRPr sz="10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70071" y="1484151"/>
            <a:ext cx="2758371" cy="2696388"/>
          </a:xfrm>
        </p:spPr>
        <p:txBody>
          <a:bodyPr/>
          <a:lstStyle>
            <a:lvl1pPr>
              <a:defRPr sz="1638"/>
            </a:lvl1pPr>
            <a:lvl2pPr>
              <a:defRPr sz="1366"/>
            </a:lvl2pPr>
            <a:lvl3pPr>
              <a:defRPr sz="1228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5C478-E2E0-49BD-B6B5-218677980062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BA3CAA-71AC-4AF4-85A5-0B57DE279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2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C8E094-3097-4845-86EF-F92262AB1923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7DE8A63-5F5F-49AB-BD41-0A52D7A457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07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83F75E-89B9-4945-A528-7E52DC1A129D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CA53B2-EB4D-487F-B38C-C63F3DDF2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62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25" y="186331"/>
            <a:ext cx="2053069" cy="792992"/>
          </a:xfrm>
        </p:spPr>
        <p:txBody>
          <a:bodyPr anchor="b"/>
          <a:lstStyle>
            <a:lvl1pPr algn="l">
              <a:defRPr sz="13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9848" y="186332"/>
            <a:ext cx="3488592" cy="3994208"/>
          </a:xfrm>
        </p:spPr>
        <p:txBody>
          <a:bodyPr/>
          <a:lstStyle>
            <a:lvl1pPr>
              <a:defRPr sz="2185"/>
            </a:lvl1pPr>
            <a:lvl2pPr>
              <a:defRPr sz="1911"/>
            </a:lvl2pPr>
            <a:lvl3pPr>
              <a:defRPr sz="1638"/>
            </a:lvl3pPr>
            <a:lvl4pPr>
              <a:defRPr sz="1366"/>
            </a:lvl4pPr>
            <a:lvl5pPr>
              <a:defRPr sz="1366"/>
            </a:lvl5pPr>
            <a:lvl6pPr>
              <a:defRPr sz="1366"/>
            </a:lvl6pPr>
            <a:lvl7pPr>
              <a:defRPr sz="1366"/>
            </a:lvl7pPr>
            <a:lvl8pPr>
              <a:defRPr sz="1366"/>
            </a:lvl8pPr>
            <a:lvl9pPr>
              <a:defRPr sz="13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025" y="979323"/>
            <a:ext cx="2053069" cy="3201216"/>
          </a:xfrm>
        </p:spPr>
        <p:txBody>
          <a:bodyPr/>
          <a:lstStyle>
            <a:lvl1pPr marL="0" indent="0">
              <a:buNone/>
              <a:defRPr sz="955"/>
            </a:lvl1pPr>
            <a:lvl2pPr marL="312014" indent="0">
              <a:buNone/>
              <a:defRPr sz="819"/>
            </a:lvl2pPr>
            <a:lvl3pPr marL="624029" indent="0">
              <a:buNone/>
              <a:defRPr sz="681"/>
            </a:lvl3pPr>
            <a:lvl4pPr marL="936042" indent="0">
              <a:buNone/>
              <a:defRPr sz="614"/>
            </a:lvl4pPr>
            <a:lvl5pPr marL="1248058" indent="0">
              <a:buNone/>
              <a:defRPr sz="614"/>
            </a:lvl5pPr>
            <a:lvl6pPr marL="1560071" indent="0">
              <a:buNone/>
              <a:defRPr sz="614"/>
            </a:lvl6pPr>
            <a:lvl7pPr marL="1872086" indent="0">
              <a:buNone/>
              <a:defRPr sz="614"/>
            </a:lvl7pPr>
            <a:lvl8pPr marL="2184100" indent="0">
              <a:buNone/>
              <a:defRPr sz="614"/>
            </a:lvl8pPr>
            <a:lvl9pPr marL="2496114" indent="0">
              <a:buNone/>
              <a:defRPr sz="6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49AD3D-5157-48A0-912B-9266EE8DE6EE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DC7F74-D8FB-40D7-8728-D7723CE96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1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74" y="3275965"/>
            <a:ext cx="3744278" cy="386746"/>
          </a:xfrm>
        </p:spPr>
        <p:txBody>
          <a:bodyPr anchor="b"/>
          <a:lstStyle>
            <a:lvl1pPr algn="l">
              <a:defRPr sz="13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23174" y="418162"/>
            <a:ext cx="3744278" cy="2807970"/>
          </a:xfrm>
        </p:spPr>
        <p:txBody>
          <a:bodyPr rtlCol="0">
            <a:normAutofit/>
          </a:bodyPr>
          <a:lstStyle>
            <a:lvl1pPr marL="0" indent="0">
              <a:buNone/>
              <a:defRPr sz="2185"/>
            </a:lvl1pPr>
            <a:lvl2pPr marL="312014" indent="0">
              <a:buNone/>
              <a:defRPr sz="1911"/>
            </a:lvl2pPr>
            <a:lvl3pPr marL="624029" indent="0">
              <a:buNone/>
              <a:defRPr sz="1638"/>
            </a:lvl3pPr>
            <a:lvl4pPr marL="936042" indent="0">
              <a:buNone/>
              <a:defRPr sz="1366"/>
            </a:lvl4pPr>
            <a:lvl5pPr marL="1248058" indent="0">
              <a:buNone/>
              <a:defRPr sz="1366"/>
            </a:lvl5pPr>
            <a:lvl6pPr marL="1560071" indent="0">
              <a:buNone/>
              <a:defRPr sz="1366"/>
            </a:lvl6pPr>
            <a:lvl7pPr marL="1872086" indent="0">
              <a:buNone/>
              <a:defRPr sz="1366"/>
            </a:lvl7pPr>
            <a:lvl8pPr marL="2184100" indent="0">
              <a:buNone/>
              <a:defRPr sz="1366"/>
            </a:lvl8pPr>
            <a:lvl9pPr marL="2496114" indent="0">
              <a:buNone/>
              <a:defRPr sz="136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3174" y="3662711"/>
            <a:ext cx="3744278" cy="549244"/>
          </a:xfrm>
        </p:spPr>
        <p:txBody>
          <a:bodyPr/>
          <a:lstStyle>
            <a:lvl1pPr marL="0" indent="0">
              <a:buNone/>
              <a:defRPr sz="955"/>
            </a:lvl1pPr>
            <a:lvl2pPr marL="312014" indent="0">
              <a:buNone/>
              <a:defRPr sz="819"/>
            </a:lvl2pPr>
            <a:lvl3pPr marL="624029" indent="0">
              <a:buNone/>
              <a:defRPr sz="681"/>
            </a:lvl3pPr>
            <a:lvl4pPr marL="936042" indent="0">
              <a:buNone/>
              <a:defRPr sz="614"/>
            </a:lvl4pPr>
            <a:lvl5pPr marL="1248058" indent="0">
              <a:buNone/>
              <a:defRPr sz="614"/>
            </a:lvl5pPr>
            <a:lvl6pPr marL="1560071" indent="0">
              <a:buNone/>
              <a:defRPr sz="614"/>
            </a:lvl6pPr>
            <a:lvl7pPr marL="1872086" indent="0">
              <a:buNone/>
              <a:defRPr sz="614"/>
            </a:lvl7pPr>
            <a:lvl8pPr marL="2184100" indent="0">
              <a:buNone/>
              <a:defRPr sz="614"/>
            </a:lvl8pPr>
            <a:lvl9pPr marL="2496114" indent="0">
              <a:buNone/>
              <a:defRPr sz="6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DDEC6E-498B-478D-B6FC-4B3605D9F1D6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9AB298-B66D-4CBB-96C9-EAA54BD78E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30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12738" y="187325"/>
            <a:ext cx="56149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12738" y="1092200"/>
            <a:ext cx="56149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738" y="4337050"/>
            <a:ext cx="1455737" cy="2492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19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F531B1-2A5C-4006-AA76-4FCD2AF9865A}" type="datetime1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2013" y="4337050"/>
            <a:ext cx="1976437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9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71988" y="4337050"/>
            <a:ext cx="1455737" cy="2492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19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15218DF-9EBC-4FC8-A96D-65AC5B5A8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5" r:id="rId1"/>
    <p:sldLayoutId id="2147486836" r:id="rId2"/>
    <p:sldLayoutId id="2147486837" r:id="rId3"/>
    <p:sldLayoutId id="2147486838" r:id="rId4"/>
    <p:sldLayoutId id="2147486839" r:id="rId5"/>
    <p:sldLayoutId id="2147486840" r:id="rId6"/>
    <p:sldLayoutId id="2147486841" r:id="rId7"/>
    <p:sldLayoutId id="2147486842" r:id="rId8"/>
    <p:sldLayoutId id="2147486843" r:id="rId9"/>
    <p:sldLayoutId id="2147486844" r:id="rId10"/>
    <p:sldLayoutId id="21474868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000" kern="1200">
          <a:solidFill>
            <a:schemeClr val="tx1"/>
          </a:solidFill>
          <a:latin typeface="+mj-lt"/>
          <a:ea typeface="Arial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Arial" charset="0"/>
          <a:cs typeface="Arial" panose="020B0604020202020204" pitchFamily="34" charset="0"/>
        </a:defRPr>
      </a:lvl5pPr>
      <a:lvl6pPr marL="312014" algn="ctr" rtl="0" fontAlgn="base">
        <a:spcBef>
          <a:spcPct val="0"/>
        </a:spcBef>
        <a:spcAft>
          <a:spcPct val="0"/>
        </a:spcAft>
        <a:defRPr sz="3004">
          <a:solidFill>
            <a:schemeClr val="tx1"/>
          </a:solidFill>
          <a:latin typeface="Calibri" pitchFamily="34" charset="0"/>
        </a:defRPr>
      </a:lvl6pPr>
      <a:lvl7pPr marL="624029" algn="ctr" rtl="0" fontAlgn="base">
        <a:spcBef>
          <a:spcPct val="0"/>
        </a:spcBef>
        <a:spcAft>
          <a:spcPct val="0"/>
        </a:spcAft>
        <a:defRPr sz="3004">
          <a:solidFill>
            <a:schemeClr val="tx1"/>
          </a:solidFill>
          <a:latin typeface="Calibri" pitchFamily="34" charset="0"/>
        </a:defRPr>
      </a:lvl7pPr>
      <a:lvl8pPr marL="936042" algn="ctr" rtl="0" fontAlgn="base">
        <a:spcBef>
          <a:spcPct val="0"/>
        </a:spcBef>
        <a:spcAft>
          <a:spcPct val="0"/>
        </a:spcAft>
        <a:defRPr sz="3004">
          <a:solidFill>
            <a:schemeClr val="tx1"/>
          </a:solidFill>
          <a:latin typeface="Calibri" pitchFamily="34" charset="0"/>
        </a:defRPr>
      </a:lvl8pPr>
      <a:lvl9pPr marL="1248058" algn="ctr" rtl="0" fontAlgn="base">
        <a:spcBef>
          <a:spcPct val="0"/>
        </a:spcBef>
        <a:spcAft>
          <a:spcPct val="0"/>
        </a:spcAft>
        <a:defRPr sz="3004">
          <a:solidFill>
            <a:schemeClr val="tx1"/>
          </a:solidFill>
          <a:latin typeface="Calibri" pitchFamily="34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1pPr>
      <a:lvl2pPr marL="506413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9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779463" indent="-155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090613" indent="-155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3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1403350" indent="-155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3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1716079" indent="-156008" algn="l" defTabSz="624029" rtl="0" eaLnBrk="1" latinLnBrk="0" hangingPunct="1">
        <a:spcBef>
          <a:spcPct val="20000"/>
        </a:spcBef>
        <a:buFont typeface="Arial" pitchFamily="34" charset="0"/>
        <a:buChar char="•"/>
        <a:defRPr sz="1366" kern="1200">
          <a:solidFill>
            <a:schemeClr val="tx1"/>
          </a:solidFill>
          <a:latin typeface="+mn-lt"/>
          <a:ea typeface="+mn-ea"/>
          <a:cs typeface="+mn-cs"/>
        </a:defRPr>
      </a:lvl6pPr>
      <a:lvl7pPr marL="2028092" indent="-156008" algn="l" defTabSz="624029" rtl="0" eaLnBrk="1" latinLnBrk="0" hangingPunct="1">
        <a:spcBef>
          <a:spcPct val="20000"/>
        </a:spcBef>
        <a:buFont typeface="Arial" pitchFamily="34" charset="0"/>
        <a:buChar char="•"/>
        <a:defRPr sz="1366" kern="1200">
          <a:solidFill>
            <a:schemeClr val="tx1"/>
          </a:solidFill>
          <a:latin typeface="+mn-lt"/>
          <a:ea typeface="+mn-ea"/>
          <a:cs typeface="+mn-cs"/>
        </a:defRPr>
      </a:lvl7pPr>
      <a:lvl8pPr marL="2340108" indent="-156008" algn="l" defTabSz="624029" rtl="0" eaLnBrk="1" latinLnBrk="0" hangingPunct="1">
        <a:spcBef>
          <a:spcPct val="20000"/>
        </a:spcBef>
        <a:buFont typeface="Arial" pitchFamily="34" charset="0"/>
        <a:buChar char="•"/>
        <a:defRPr sz="1366" kern="1200">
          <a:solidFill>
            <a:schemeClr val="tx1"/>
          </a:solidFill>
          <a:latin typeface="+mn-lt"/>
          <a:ea typeface="+mn-ea"/>
          <a:cs typeface="+mn-cs"/>
        </a:defRPr>
      </a:lvl8pPr>
      <a:lvl9pPr marL="2652121" indent="-156008" algn="l" defTabSz="624029" rtl="0" eaLnBrk="1" latinLnBrk="0" hangingPunct="1">
        <a:spcBef>
          <a:spcPct val="20000"/>
        </a:spcBef>
        <a:buFont typeface="Arial" pitchFamily="34" charset="0"/>
        <a:buChar char="•"/>
        <a:defRPr sz="13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2014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4029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6042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8058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60071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2086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4100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6114" algn="l" defTabSz="624029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://www.sofp.ru" TargetMode="Externa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fp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227013"/>
            <a:ext cx="57483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ru-RU" altLang="ru-RU" sz="1000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kumimoji="0" lang="ru-RU" altLang="ru-RU" sz="681" b="1" dirty="0">
              <a:solidFill>
                <a:srgbClr val="7F7F7F"/>
              </a:solidFill>
              <a:latin typeface="PT Sans" panose="020B0503020203020204" pitchFamily="34" charset="-52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17538"/>
            <a:ext cx="9683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571500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63563"/>
            <a:ext cx="7223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101600" y="2025650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solidFill>
                  <a:srgbClr val="2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255588" y="4164013"/>
            <a:ext cx="562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solidFill>
                  <a:srgbClr val="2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2019г.</a:t>
            </a:r>
          </a:p>
        </p:txBody>
      </p:sp>
      <p:pic>
        <p:nvPicPr>
          <p:cNvPr id="15368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554038"/>
            <a:ext cx="1309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71500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7638" y="3186113"/>
            <a:ext cx="32400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Руководитель Центра компетенций</a:t>
            </a:r>
          </a:p>
          <a:p>
            <a:pPr algn="r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 Джаваев Илья Борисович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" y="467767"/>
            <a:ext cx="6191062" cy="40677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795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199BB-F14C-4B4D-94EB-EA1772CAEEE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6784" y="2411983"/>
            <a:ext cx="3220220" cy="86409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Сельскохозяйственная потребительская кооперация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pic>
        <p:nvPicPr>
          <p:cNvPr id="35843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54050"/>
            <a:ext cx="540385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65125" y="1144588"/>
            <a:ext cx="542925" cy="288925"/>
          </a:xfrm>
          <a:prstGeom prst="roundRect">
            <a:avLst/>
          </a:prstGeom>
          <a:solidFill>
            <a:srgbClr val="20C0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5125" y="2144713"/>
            <a:ext cx="1027113" cy="287337"/>
          </a:xfrm>
          <a:prstGeom prst="roundRect">
            <a:avLst/>
          </a:prstGeom>
          <a:solidFill>
            <a:srgbClr val="20C0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КФХ, ИП, ООО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5125" y="3252788"/>
            <a:ext cx="1243013" cy="273050"/>
          </a:xfrm>
          <a:prstGeom prst="roundRect">
            <a:avLst/>
          </a:prstGeom>
          <a:solidFill>
            <a:srgbClr val="20C0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Потребительские КООПЕРАТИВЫ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08325" y="639763"/>
            <a:ext cx="2825750" cy="474662"/>
          </a:xfrm>
          <a:prstGeom prst="roundRect">
            <a:avLst/>
          </a:prstGeom>
          <a:solidFill>
            <a:srgbClr val="20C0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 формы хозяйствования на селе обеспечивают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9713" y="635000"/>
            <a:ext cx="2828925" cy="474663"/>
          </a:xfrm>
          <a:prstGeom prst="roundRect">
            <a:avLst/>
          </a:prstGeom>
          <a:solidFill>
            <a:srgbClr val="20C0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Свердловской области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Овал 46"/>
          <p:cNvSpPr/>
          <p:nvPr/>
        </p:nvSpPr>
        <p:spPr>
          <a:xfrm>
            <a:off x="2039938" y="3333750"/>
            <a:ext cx="1068387" cy="96837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7A37"/>
                </a:solidFill>
              </a:rPr>
              <a:t>91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единица</a:t>
            </a:r>
          </a:p>
        </p:txBody>
      </p:sp>
      <p:sp>
        <p:nvSpPr>
          <p:cNvPr id="48" name="Овал 47"/>
          <p:cNvSpPr/>
          <p:nvPr/>
        </p:nvSpPr>
        <p:spPr>
          <a:xfrm>
            <a:off x="2017713" y="1173163"/>
            <a:ext cx="1028700" cy="966787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7A37"/>
                </a:solidFill>
              </a:rPr>
              <a:t>442 600</a:t>
            </a:r>
          </a:p>
          <a:p>
            <a:pPr algn="ctr">
              <a:defRPr/>
            </a:pPr>
            <a:r>
              <a:rPr lang="ru-RU" sz="1200" dirty="0" err="1">
                <a:solidFill>
                  <a:srgbClr val="002060"/>
                </a:solidFill>
              </a:rPr>
              <a:t>едениц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0" name="Пятиугольник 49"/>
          <p:cNvSpPr/>
          <p:nvPr/>
        </p:nvSpPr>
        <p:spPr>
          <a:xfrm>
            <a:off x="1997075" y="1149350"/>
            <a:ext cx="1306513" cy="896938"/>
          </a:xfrm>
          <a:prstGeom prst="homePlate">
            <a:avLst/>
          </a:prstGeom>
          <a:solidFill>
            <a:srgbClr val="20C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419</a:t>
            </a:r>
            <a:r>
              <a:rPr lang="ru-RU" dirty="0"/>
              <a:t> </a:t>
            </a:r>
            <a:r>
              <a:rPr lang="ru-RU" sz="1400" dirty="0"/>
              <a:t>тыс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sz="1050" dirty="0"/>
              <a:t>граждан</a:t>
            </a:r>
          </a:p>
          <a:p>
            <a:pPr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12 900 из них </a:t>
            </a:r>
          </a:p>
          <a:p>
            <a:pPr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реализуют свою продукцию</a:t>
            </a:r>
          </a:p>
          <a:p>
            <a:pPr algn="ctr">
              <a:defRPr/>
            </a:pPr>
            <a:endParaRPr lang="ru-RU" sz="900" dirty="0"/>
          </a:p>
        </p:txBody>
      </p:sp>
      <p:sp>
        <p:nvSpPr>
          <p:cNvPr id="56" name="Пятиугольник 55"/>
          <p:cNvSpPr/>
          <p:nvPr/>
        </p:nvSpPr>
        <p:spPr>
          <a:xfrm>
            <a:off x="1989138" y="2327275"/>
            <a:ext cx="1152525" cy="557213"/>
          </a:xfrm>
          <a:prstGeom prst="homePlate">
            <a:avLst/>
          </a:prstGeom>
          <a:solidFill>
            <a:srgbClr val="20C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</a:p>
          <a:p>
            <a:pPr>
              <a:defRPr/>
            </a:pPr>
            <a:r>
              <a:rPr lang="ru-RU" sz="1050" dirty="0"/>
              <a:t>единиц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997075" y="3536950"/>
            <a:ext cx="1152525" cy="557213"/>
          </a:xfrm>
          <a:prstGeom prst="homePlate">
            <a:avLst/>
          </a:prstGeom>
          <a:solidFill>
            <a:srgbClr val="20C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050" dirty="0"/>
              <a:t>единиц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B282F-8522-469A-9805-CA861093E24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Значение малых форм хозяйствования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5125" y="1144588"/>
            <a:ext cx="542925" cy="288925"/>
          </a:xfrm>
          <a:prstGeom prst="roundRect">
            <a:avLst/>
          </a:prstGeom>
          <a:solidFill>
            <a:srgbClr val="20C0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551A1-E486-4512-9552-AA72DFDE8969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789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1041400"/>
            <a:ext cx="64008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779463"/>
            <a:ext cx="39624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67903" y="179735"/>
            <a:ext cx="5832648" cy="86409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«Выросли из ЛПХ?»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выгодно зарегистрироваться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КФХ, ИП, ООО, СПК, СПоК?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EEDF3-C300-48A0-81F8-61DA210602E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3994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0"/>
            <a:ext cx="6059488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75394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Организационно-правовые формы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сельскохозяйственной деятельности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11919" y="953206"/>
          <a:ext cx="5544616" cy="246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388" y="3368675"/>
            <a:ext cx="5300662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СПоК создается 5 ЛПХ или 2 юридическими лицами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713" y="3819525"/>
            <a:ext cx="4673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Цель СПоК – увеличение доходов его членов!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C7F69-9BF7-45A8-BA84-AEE68E3A4DD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719410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2375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Структура сельскохозяйственных </a:t>
            </a:r>
          </a:p>
          <a:p>
            <a:pPr algn="ctr" defTabSz="62375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потребительских кооперативов </a:t>
            </a:r>
            <a:b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55936" y="1043831"/>
          <a:ext cx="1800200" cy="322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687638" y="1979613"/>
          <a:ext cx="2773362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341"/>
                <a:gridCol w="693341"/>
                <a:gridCol w="597383"/>
                <a:gridCol w="789298"/>
              </a:tblGrid>
              <a:tr h="2654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6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01.04.2019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</a:tr>
              <a:tr h="3265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01" marR="62401" marT="31187" marB="3118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ED324-6541-4B91-9631-E9F05D9866D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потребительских кооперативов: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211" y="696846"/>
            <a:ext cx="5694864" cy="763282"/>
          </a:xfrm>
          <a:prstGeom prst="roundRect">
            <a:avLst/>
          </a:prstGeom>
          <a:solidFill>
            <a:srgbClr val="FFFFC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3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300" b="1" dirty="0">
                <a:ln w="0"/>
                <a:solidFill>
                  <a:srgbClr val="336699"/>
                </a:solidFill>
                <a:effectLst>
                  <a:innerShdw blurRad="114300">
                    <a:prstClr val="black"/>
                  </a:innerShdw>
                </a:effectLst>
                <a:latin typeface="PT Sans" panose="020B0503020203020204" pitchFamily="34" charset="-52"/>
                <a:ea typeface="PT Sans" panose="020B0503020203020204" pitchFamily="34" charset="-52"/>
              </a:rPr>
              <a:t>Перерабатывающие</a:t>
            </a:r>
            <a:r>
              <a:rPr lang="ru-RU" altLang="ru-RU" sz="1300" dirty="0">
                <a:ln w="0"/>
                <a:solidFill>
                  <a:srgbClr val="33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altLang="ru-RU" sz="1300" b="1" dirty="0">
                <a:ln w="0"/>
                <a:solidFill>
                  <a:srgbClr val="33669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переработка мясных, молочных, рыбных продуктов, яиц, хлебобулочных изделий, овощных и плодоягодных продуктов, грибов.</a:t>
            </a:r>
          </a:p>
          <a:p>
            <a:pPr eaLnBrk="1" hangingPunct="1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861" y="1514826"/>
            <a:ext cx="5694864" cy="86409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ru-RU" altLang="ru-RU" sz="12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</a:rPr>
              <a:t>Сбытовые</a:t>
            </a:r>
            <a:r>
              <a:rPr lang="ru-RU" altLang="ru-RU" sz="13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- сбор и продажа продукции своих членов, а также хранение, сортировка, мойка, сушка, калибровка и расфасовка, упаковка и транспортировка, заключение сделок  и брендирование, изучение рынка сбыта и организация рекламы.</a:t>
            </a: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ru-RU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2861" y="2437593"/>
            <a:ext cx="5694864" cy="1054422"/>
          </a:xfrm>
          <a:prstGeom prst="roundRect">
            <a:avLst/>
          </a:prstGeom>
          <a:solidFill>
            <a:srgbClr val="FFFFC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ru-RU" altLang="ru-RU" sz="1200" b="1" dirty="0">
              <a:solidFill>
                <a:schemeClr val="bg1"/>
              </a:solidFill>
            </a:endParaRP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300" b="1" dirty="0">
                <a:ln w="0"/>
                <a:solidFill>
                  <a:srgbClr val="336699"/>
                </a:solidFill>
                <a:effectLst>
                  <a:innerShdw blurRad="114300">
                    <a:prstClr val="black"/>
                  </a:innerShdw>
                </a:effectLst>
                <a:latin typeface="PT Sans" panose="020B0503020203020204" pitchFamily="34" charset="-52"/>
                <a:ea typeface="PT Sans" panose="020B0503020203020204" pitchFamily="34" charset="-52"/>
              </a:rPr>
              <a:t>Обслуживающие</a:t>
            </a:r>
            <a:r>
              <a:rPr lang="ru-RU" altLang="ru-RU" sz="1300" dirty="0">
                <a:ln w="0"/>
                <a:solidFill>
                  <a:srgbClr val="0E6DA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altLang="ru-RU" sz="1300" b="1" dirty="0">
                <a:ln w="0"/>
                <a:solidFill>
                  <a:srgbClr val="0E6DA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оказание транспортных, ремонтных, ветеринарных услуг, племенная работа, работа по внедрению удобрений и ядохимикатов, аудиторская деятельность, оказание научно-консультационных и информационных услуг, проектное сопровождение.</a:t>
            </a: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ru-RU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211" y="3550686"/>
            <a:ext cx="5694864" cy="79856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ru-RU" altLang="ru-RU" sz="13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</a:rPr>
              <a:t>Снабженческие </a:t>
            </a:r>
            <a:r>
              <a:rPr lang="ru-RU" altLang="ru-RU" sz="13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закупка и продажа средств производства, удобрений, кормов, ГСМ, оборудования, запчастей, пестицидов и др. ядохимикатов, тестирование и контроль качества.</a:t>
            </a:r>
          </a:p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ru-RU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A5E6D-4896-4B95-82FC-D78C0D9F9AF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 = доходы - расходы</a:t>
            </a:r>
          </a:p>
        </p:txBody>
      </p:sp>
      <p:sp>
        <p:nvSpPr>
          <p:cNvPr id="46087" name="Текст 3"/>
          <p:cNvSpPr txBox="1">
            <a:spLocks/>
          </p:cNvSpPr>
          <p:nvPr/>
        </p:nvSpPr>
        <p:spPr bwMode="auto">
          <a:xfrm>
            <a:off x="3479800" y="700088"/>
            <a:ext cx="11842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0E6DAE"/>
                </a:solidFill>
              </a:rPr>
              <a:t>Расходы</a:t>
            </a:r>
          </a:p>
        </p:txBody>
      </p:sp>
      <p:sp>
        <p:nvSpPr>
          <p:cNvPr id="46088" name="Текст 5"/>
          <p:cNvSpPr txBox="1">
            <a:spLocks/>
          </p:cNvSpPr>
          <p:nvPr/>
        </p:nvSpPr>
        <p:spPr bwMode="auto">
          <a:xfrm>
            <a:off x="965200" y="698500"/>
            <a:ext cx="12239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0E6DAE"/>
                </a:solidFill>
              </a:rPr>
              <a:t>Доходы</a:t>
            </a:r>
          </a:p>
        </p:txBody>
      </p:sp>
      <p:sp>
        <p:nvSpPr>
          <p:cNvPr id="46089" name="Объект 4"/>
          <p:cNvSpPr>
            <a:spLocks noGrp="1"/>
          </p:cNvSpPr>
          <p:nvPr>
            <p:ph sz="half" idx="4294967295"/>
          </p:nvPr>
        </p:nvSpPr>
        <p:spPr>
          <a:xfrm>
            <a:off x="311150" y="1116013"/>
            <a:ext cx="2641600" cy="936625"/>
          </a:xfrm>
        </p:spPr>
        <p:txBody>
          <a:bodyPr/>
          <a:lstStyle/>
          <a:p>
            <a:r>
              <a:rPr lang="ru-RU" altLang="ru-RU" sz="1100" smtClean="0">
                <a:latin typeface="PT Sans" panose="020B0503020203020204" pitchFamily="34" charset="-52"/>
              </a:rPr>
              <a:t>Выручка от реализации произведённой сельскохозяйственной продукции</a:t>
            </a:r>
          </a:p>
        </p:txBody>
      </p:sp>
      <p:sp>
        <p:nvSpPr>
          <p:cNvPr id="46090" name="Объект 6"/>
          <p:cNvSpPr>
            <a:spLocks noGrp="1"/>
          </p:cNvSpPr>
          <p:nvPr>
            <p:ph sz="quarter" idx="4294967295"/>
          </p:nvPr>
        </p:nvSpPr>
        <p:spPr>
          <a:xfrm>
            <a:off x="3105150" y="1116013"/>
            <a:ext cx="2967038" cy="1511300"/>
          </a:xfrm>
        </p:spPr>
        <p:txBody>
          <a:bodyPr/>
          <a:lstStyle/>
          <a:p>
            <a:r>
              <a:rPr lang="ru-RU" altLang="ru-RU" sz="1100" smtClean="0">
                <a:latin typeface="PT Sans" panose="020B0503020203020204" pitchFamily="34" charset="-52"/>
              </a:rPr>
              <a:t>Материальные капитальные затраты: здания, техника и пр.,</a:t>
            </a:r>
          </a:p>
          <a:p>
            <a:r>
              <a:rPr lang="ru-RU" altLang="ru-RU" sz="1100" smtClean="0">
                <a:latin typeface="PT Sans" panose="020B0503020203020204" pitchFamily="34" charset="-52"/>
              </a:rPr>
              <a:t>Материальные текущие затраты: ГСМ, удобрения, семена, ветеринарные услуги, корма и пр.</a:t>
            </a:r>
          </a:p>
          <a:p>
            <a:r>
              <a:rPr lang="ru-RU" altLang="ru-RU" sz="1100" smtClean="0">
                <a:latin typeface="PT Sans" panose="020B0503020203020204" pitchFamily="34" charset="-52"/>
              </a:rPr>
              <a:t>Трудовые затраты семьи</a:t>
            </a:r>
          </a:p>
        </p:txBody>
      </p:sp>
      <p:sp>
        <p:nvSpPr>
          <p:cNvPr id="46091" name="Прямоугольник 3"/>
          <p:cNvSpPr>
            <a:spLocks noChangeArrowheads="1"/>
          </p:cNvSpPr>
          <p:nvPr/>
        </p:nvSpPr>
        <p:spPr bwMode="auto">
          <a:xfrm>
            <a:off x="311150" y="2868613"/>
            <a:ext cx="26416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Продажа стандартизованных крупных партий подготовленной продукции.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Более </a:t>
            </a:r>
            <a:r>
              <a:rPr kumimoji="1" lang="ru-RU" altLang="ru-RU" sz="110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глубокая</a:t>
            </a: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 проработка каналов сбыта.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Продажа продукции более глубокой переработки и т.д.</a:t>
            </a:r>
          </a:p>
        </p:txBody>
      </p:sp>
      <p:sp>
        <p:nvSpPr>
          <p:cNvPr id="46092" name="Прямоугольник 4"/>
          <p:cNvSpPr>
            <a:spLocks noChangeArrowheads="1"/>
          </p:cNvSpPr>
          <p:nvPr/>
        </p:nvSpPr>
        <p:spPr bwMode="auto">
          <a:xfrm>
            <a:off x="3105150" y="2849563"/>
            <a:ext cx="29670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Покупка ресурсов по оптовым ценам,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Хранение продукции растениеводства в зимний период в приспособленном помещении,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Собственный убойный пункт,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ru-RU" altLang="ru-RU" sz="1100">
                <a:solidFill>
                  <a:srgbClr val="000000"/>
                </a:solidFill>
                <a:cs typeface="Arial" panose="020B0604020202020204" pitchFamily="34" charset="0"/>
              </a:rPr>
              <a:t>Использование мощной современной техники и т.д.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166813" y="2274888"/>
            <a:ext cx="647700" cy="576262"/>
          </a:xfrm>
          <a:prstGeom prst="downArrow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38588" y="2274888"/>
            <a:ext cx="647700" cy="574675"/>
          </a:xfrm>
          <a:prstGeom prst="downArrow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8FF7A-0419-4A6F-96AB-6736C8D8923C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0338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снабженческого потребительского кооператива</a:t>
            </a:r>
          </a:p>
        </p:txBody>
      </p:sp>
      <p:sp>
        <p:nvSpPr>
          <p:cNvPr id="48135" name="Прямоугольник 3"/>
          <p:cNvSpPr>
            <a:spLocks noChangeArrowheads="1"/>
          </p:cNvSpPr>
          <p:nvPr/>
        </p:nvSpPr>
        <p:spPr bwMode="auto">
          <a:xfrm>
            <a:off x="384175" y="827088"/>
            <a:ext cx="547211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200"/>
              <a:t>СПоК «Кормилец» по договору купли-продажи приобретает в собственность на заводе партии комбикорма, кратные 20 тн по цене 7 руб. за 1 кг.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2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/>
              <a:t>Приобретённый комбикорм от лица кооператива продаётся членам по цене 9 руб. за 1 кг.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2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/>
              <a:t>Кооператив финансирует свою деятельность за счёт разницы между ценой продажи и ценой покупки</a:t>
            </a:r>
            <a:r>
              <a:rPr lang="ru-RU" altLang="ru-RU" sz="1400"/>
              <a:t>.</a:t>
            </a:r>
          </a:p>
        </p:txBody>
      </p:sp>
      <p:pic>
        <p:nvPicPr>
          <p:cNvPr id="48136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2411413"/>
            <a:ext cx="3382963" cy="1846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B5EEC-436D-44BB-866A-311C2F60057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0338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сбытового потребительского кооператива</a:t>
            </a:r>
          </a:p>
        </p:txBody>
      </p:sp>
      <p:sp>
        <p:nvSpPr>
          <p:cNvPr id="50183" name="Прямоугольник 3"/>
          <p:cNvSpPr>
            <a:spLocks noChangeArrowheads="1"/>
          </p:cNvSpPr>
          <p:nvPr/>
        </p:nvSpPr>
        <p:spPr bwMode="auto">
          <a:xfrm>
            <a:off x="384175" y="827088"/>
            <a:ext cx="5472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200"/>
              <a:t>СПоК «Молочник» по договору купли-продажи (закупочному акту) приобретает в собственность молоко у своих членов по цене 20 руб. за 1 кг.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2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/>
              <a:t>Приобретённое молоко от лица кооператива продаётся на молочный завод по договору купли-продажи по цене 24 руб. за 1 кг.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2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/>
              <a:t>Кооператив финансирует свою деятельность за счёт разницы между ценой продажи и ценой покупки.</a:t>
            </a:r>
          </a:p>
        </p:txBody>
      </p:sp>
      <p:pic>
        <p:nvPicPr>
          <p:cNvPr id="50184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" y="2395538"/>
            <a:ext cx="3024188" cy="1812925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392363"/>
            <a:ext cx="304482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5667-EC64-4230-8C7A-B38BA21FF859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доходности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1150" y="755650"/>
          <a:ext cx="5545138" cy="3270250"/>
        </p:xfrm>
        <a:graphic>
          <a:graphicData uri="http://schemas.openxmlformats.org/drawingml/2006/table">
            <a:tbl>
              <a:tblPr/>
              <a:tblGrid>
                <a:gridCol w="1368425"/>
                <a:gridCol w="1944688"/>
                <a:gridCol w="2232025"/>
              </a:tblGrid>
              <a:tr h="465138"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Товар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«Привычная» ситуация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Ресурс для повышения доходности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Покупка комбикорма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розницу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14,5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руб. / кг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Партиями от 20 тн. –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11,8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т.р. / тн. </a:t>
                      </a:r>
                    </a:p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(11руб. 80коп. - за кг.)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Покупка удобрений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розницу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руб. / кг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Партиями от 64 тн. –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т.р. / тн.</a:t>
                      </a:r>
                    </a:p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(16 руб. - за кг.)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563563"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Техника для обработки земли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тыс. руб. мотокультиватор для обработки 2 га </a:t>
                      </a:r>
                    </a:p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(30 тыс. руб. на 1 га)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1500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тыс. руб. трактор МТЗ </a:t>
                      </a:r>
                    </a:p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для обработки 300 га </a:t>
                      </a:r>
                    </a:p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(5 тыс. руб. на 1 га)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Сбыт овощей и картофеля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тыс. руб. за 1 тн. «с поля»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тыс. руб. за 1 тн. в зимний период </a:t>
                      </a:r>
                    </a:p>
                    <a:p>
                      <a:pPr marL="0" marR="0" lvl="0" indent="0" algn="l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из хранилища ёмкостью 1000 тн. стоимостью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6500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тыс. руб.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Вывод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В данной ситуации владелец ЛПХ, фермер находится                     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«по умолчанию».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23888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23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Для такого решения владельцу ЛПХ, фермеру </a:t>
                      </a:r>
                    </a:p>
                    <a:p>
                      <a:pPr marL="0" marR="0" lvl="0" indent="0" algn="ctr" defTabSz="6238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80A6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  <a:cs typeface="PT Sans" panose="020B0503020203020204" pitchFamily="34" charset="-52"/>
                        </a:rPr>
                        <a:t>не хватает масштаба деятельности.</a:t>
                      </a:r>
                    </a:p>
                  </a:txBody>
                  <a:tcPr marL="91449" marR="91449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090C6-98F3-42AE-ADFC-197FCA92BB59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3363" y="157194"/>
            <a:ext cx="5694362" cy="86342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Региональный проект «Создание системы поддержки фермеров и развитие сельской кооперации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Свердловской области»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33363" y="1167762"/>
            <a:ext cx="1224878" cy="982859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0500" y="1158875"/>
            <a:ext cx="4492625" cy="992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lIns="70369" tIns="35184" rIns="70369" bIns="35184">
            <a:spAutoFit/>
          </a:bodyPr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количества вновь вовлеченных в субъекты малого </a:t>
            </a:r>
          </a:p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предпринимательства (далее - МСП) </a:t>
            </a:r>
          </a:p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хозяйстве в Свердловской области к 2024 году не менее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 человек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и развитие субъектов МСП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агропромышленном комплексе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450" y="2289175"/>
            <a:ext cx="1966913" cy="1293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принятых крестьянскими (фермерскими) хозяйствами в год получения гранта «Агростартап»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2838" y="2289175"/>
            <a:ext cx="1719262" cy="1293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вновь созданных субъектов МСП в сельском хозяйстве</a:t>
            </a:r>
            <a:endParaRPr lang="ru-RU" sz="1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8163" y="2289175"/>
            <a:ext cx="1604962" cy="1293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принятых членов сельскохозяй-ственных потребительских кооперативов (кроме кредитных)</a:t>
            </a: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4928" y="3627957"/>
            <a:ext cx="1418898" cy="603832"/>
          </a:xfrm>
          <a:prstGeom prst="downArrow">
            <a:avLst>
              <a:gd name="adj1" fmla="val 50000"/>
              <a:gd name="adj2" fmla="val 52909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92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- 282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533750" y="3630479"/>
            <a:ext cx="1418898" cy="603832"/>
          </a:xfrm>
          <a:prstGeom prst="downArrow">
            <a:avLst>
              <a:gd name="adj1" fmla="val 50000"/>
              <a:gd name="adj2" fmla="val 52909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92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- 150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89720" y="3627957"/>
            <a:ext cx="1418898" cy="603832"/>
          </a:xfrm>
          <a:prstGeom prst="downArrow">
            <a:avLst>
              <a:gd name="adj1" fmla="val 50000"/>
              <a:gd name="adj2" fmla="val 52909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7942" tIns="28971" rIns="57942" bIns="28971" anchor="ctr"/>
          <a:lstStyle/>
          <a:p>
            <a:pPr algn="ctr" defTabSz="5526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92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- 491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991DC-A3FE-4927-8CFD-4D5C61C0C4D1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760838" cy="575394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потребительский кооператив?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9713" y="971550"/>
          <a:ext cx="5759450" cy="3235325"/>
        </p:xfrm>
        <a:graphic>
          <a:graphicData uri="http://schemas.openxmlformats.org/drawingml/2006/table">
            <a:tbl>
              <a:tblPr firstRow="1" bandRow="1"/>
              <a:tblGrid>
                <a:gridCol w="2448470"/>
                <a:gridCol w="3310980"/>
              </a:tblGrid>
              <a:tr h="329294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С правовой точки зрения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Корпоративная некоммерческая организация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426790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По форме деятельности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Организация, ведущая предпринимательскую деятельность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9294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По целям деятельности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Действует для повышения доходности членов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9294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Кто потребляет услуги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Ограниченный круг лиц: члены кооператива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9294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За чей счёт формируется имущество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Ограниченный круг лиц: члены кооператива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9294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Кем управляется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Членами кооператива и выбранными ими лицами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26790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Цели вступления членов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Использование услуг (является и правом, и обязанностью)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9294"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Кто отвечает по обязательствам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Члены кооператива</a:t>
                      </a:r>
                    </a:p>
                  </a:txBody>
                  <a:tcPr marL="91434" marR="91434" marT="45722" marB="457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05979">
                <a:tc gridSpan="2">
                  <a:txBody>
                    <a:bodyPr/>
                    <a:lstStyle>
                      <a:lvl1pPr marL="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20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24029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36042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48058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60071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72086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184100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496114" algn="l" defTabSz="624029" rtl="0" eaLnBrk="1" latinLnBrk="0" hangingPunct="1">
                        <a:defRPr sz="122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1680A6"/>
                          </a:solidFill>
                        </a:rPr>
                        <a:t>Члены кооператива = владельцы кооператива = клиенты кооператива</a:t>
                      </a:r>
                    </a:p>
                  </a:txBody>
                  <a:tcPr marL="91434" marR="91434" marT="45722" marB="4572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26FE-8114-403F-AE37-A2A948A7F8AE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760838" cy="64740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членов кооператива</a:t>
            </a:r>
          </a:p>
        </p:txBody>
      </p:sp>
      <p:graphicFrame>
        <p:nvGraphicFramePr>
          <p:cNvPr id="12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943" y="1115839"/>
          <a:ext cx="5017814" cy="291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A4380-5460-408D-92C9-A16613661C5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760838" cy="64740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важных принципа:</a:t>
            </a:r>
          </a:p>
        </p:txBody>
      </p:sp>
      <p:sp>
        <p:nvSpPr>
          <p:cNvPr id="58375" name="Текст 4"/>
          <p:cNvSpPr txBox="1">
            <a:spLocks/>
          </p:cNvSpPr>
          <p:nvPr/>
        </p:nvSpPr>
        <p:spPr bwMode="auto">
          <a:xfrm>
            <a:off x="0" y="992188"/>
            <a:ext cx="28082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200" b="1">
                <a:latin typeface="PT Sans" panose="020B0503020203020204" pitchFamily="34" charset="-52"/>
              </a:rPr>
              <a:t>Член кооператива не станет использовать услуги кооператива?</a:t>
            </a:r>
          </a:p>
        </p:txBody>
      </p:sp>
      <p:graphicFrame>
        <p:nvGraphicFramePr>
          <p:cNvPr id="6" name="Объект 8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83643" y="1542387"/>
          <a:ext cx="2060524" cy="277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8377" name="Текст 6"/>
          <p:cNvSpPr txBox="1">
            <a:spLocks/>
          </p:cNvSpPr>
          <p:nvPr/>
        </p:nvSpPr>
        <p:spPr bwMode="auto">
          <a:xfrm>
            <a:off x="3119438" y="992188"/>
            <a:ext cx="28146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200" b="1">
                <a:latin typeface="PT Sans" panose="020B0503020203020204" pitchFamily="34" charset="-52"/>
              </a:rPr>
              <a:t>Кооператив станет оказывать услуги не членам кооператива?</a:t>
            </a:r>
          </a:p>
        </p:txBody>
      </p:sp>
      <p:graphicFrame>
        <p:nvGraphicFramePr>
          <p:cNvPr id="9" name="Объект 8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552279" y="1542387"/>
          <a:ext cx="2060524" cy="277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5380-6A6B-4BF7-9EF7-AA8CA386467C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760838" cy="64740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Сельскохозяйственный потребительский кооператив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83927" y="953205"/>
          <a:ext cx="5472608" cy="3258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1968500" y="1476375"/>
            <a:ext cx="1041400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862138" y="3489325"/>
            <a:ext cx="122555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87638" y="2538413"/>
            <a:ext cx="12239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227013"/>
            <a:ext cx="57483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ru-RU" altLang="ru-RU" sz="1000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kumimoji="0" lang="ru-RU" altLang="ru-RU" sz="681" b="1" dirty="0">
              <a:solidFill>
                <a:srgbClr val="7F7F7F"/>
              </a:solidFill>
              <a:latin typeface="PT Sans" panose="020B0503020203020204" pitchFamily="34" charset="-52"/>
            </a:endParaRPr>
          </a:p>
        </p:txBody>
      </p:sp>
      <p:pic>
        <p:nvPicPr>
          <p:cNvPr id="6246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95313"/>
            <a:ext cx="9683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571500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76263"/>
            <a:ext cx="7223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88963"/>
            <a:ext cx="130968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565150"/>
            <a:ext cx="1309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71500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71500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71500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568325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68325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68325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68325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123950"/>
            <a:ext cx="927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8125" y="3495675"/>
            <a:ext cx="3117850" cy="841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75" dirty="0">
                <a:solidFill>
                  <a:srgbClr val="1680A6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Бесплатная горячая линия: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75" dirty="0">
                <a:solidFill>
                  <a:srgbClr val="1680A6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8 800 500 77 85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75" dirty="0">
                <a:solidFill>
                  <a:srgbClr val="1680A6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сайт: www.sofp.ru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088" y="1927225"/>
            <a:ext cx="5721350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PT Sans" panose="020B0503020203020204" pitchFamily="34" charset="-52"/>
              </a:rPr>
              <a:t>Благодарю за внимание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9F9D9-3567-47C0-9135-07180655CE7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6248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68325"/>
            <a:ext cx="66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13" y="2493963"/>
            <a:ext cx="2879725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PT Sans" panose="020B0503020203020204" pitchFamily="34" charset="-52"/>
              </a:rPr>
              <a:t>Руководитель центра компетенций </a:t>
            </a:r>
          </a:p>
          <a:p>
            <a:pPr>
              <a:defRPr/>
            </a:pPr>
            <a:r>
              <a:rPr lang="ru-RU" sz="1200" dirty="0">
                <a:latin typeface="PT Sans" panose="020B0503020203020204" pitchFamily="34" charset="-52"/>
              </a:rPr>
              <a:t>Джаваев Илья Борисович</a:t>
            </a:r>
          </a:p>
          <a:p>
            <a:pPr>
              <a:defRPr/>
            </a:pPr>
            <a:r>
              <a:rPr lang="ru-RU" sz="1200" dirty="0">
                <a:latin typeface="PT Sans" panose="020B0503020203020204" pitchFamily="34" charset="-52"/>
              </a:rPr>
              <a:t>+7 (343) 288-77-85 (</a:t>
            </a:r>
            <a:r>
              <a:rPr lang="ru-RU" sz="1200" dirty="0" err="1">
                <a:latin typeface="PT Sans" panose="020B0503020203020204" pitchFamily="34" charset="-52"/>
              </a:rPr>
              <a:t>вн</a:t>
            </a:r>
            <a:r>
              <a:rPr lang="ru-RU" sz="1200" dirty="0">
                <a:latin typeface="PT Sans" panose="020B0503020203020204" pitchFamily="34" charset="-52"/>
              </a:rPr>
              <a:t>. 061)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5475" y="2493963"/>
            <a:ext cx="271145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PT Sans" panose="020B0503020203020204" pitchFamily="34" charset="-52"/>
              </a:rPr>
              <a:t>Специалист центра компетенций </a:t>
            </a:r>
          </a:p>
          <a:p>
            <a:pPr>
              <a:defRPr/>
            </a:pPr>
            <a:r>
              <a:rPr lang="ru-RU" sz="1200" dirty="0">
                <a:latin typeface="PT Sans" panose="020B0503020203020204" pitchFamily="34" charset="-52"/>
              </a:rPr>
              <a:t>Стыцюк Татьяна Владимировна</a:t>
            </a:r>
          </a:p>
          <a:p>
            <a:pPr>
              <a:defRPr/>
            </a:pPr>
            <a:r>
              <a:rPr lang="ru-RU" sz="1200" dirty="0">
                <a:latin typeface="PT Sans" panose="020B0503020203020204" pitchFamily="34" charset="-52"/>
              </a:rPr>
              <a:t>+7 (343) 288-77-85 (</a:t>
            </a:r>
            <a:r>
              <a:rPr lang="ru-RU" sz="1200" dirty="0" err="1">
                <a:latin typeface="PT Sans" panose="020B0503020203020204" pitchFamily="34" charset="-52"/>
              </a:rPr>
              <a:t>вн</a:t>
            </a:r>
            <a:r>
              <a:rPr lang="ru-RU" sz="1200" dirty="0">
                <a:latin typeface="PT Sans" panose="020B0503020203020204" pitchFamily="34" charset="-52"/>
              </a:rPr>
              <a:t>. 063)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A6CC-2BCF-4A44-8334-ECEE60D83AE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760838" cy="64740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поддержка по Федеральному проекту</a:t>
            </a:r>
          </a:p>
        </p:txBody>
      </p:sp>
      <p:sp>
        <p:nvSpPr>
          <p:cNvPr id="64519" name="TextBox 4"/>
          <p:cNvSpPr txBox="1">
            <a:spLocks noChangeArrowheads="1"/>
          </p:cNvSpPr>
          <p:nvPr/>
        </p:nvSpPr>
        <p:spPr bwMode="auto">
          <a:xfrm>
            <a:off x="671513" y="1547813"/>
            <a:ext cx="4722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/>
              <a:t>Грант «Агростартап» для поддержки КФХ</a:t>
            </a:r>
          </a:p>
          <a:p>
            <a:pPr>
              <a:buFontTx/>
              <a:buAutoNum type="arabicPeriod"/>
            </a:pPr>
            <a:r>
              <a:rPr lang="ru-RU" altLang="ru-RU"/>
              <a:t>Субсидии потребительским кооперативам</a:t>
            </a:r>
          </a:p>
        </p:txBody>
      </p:sp>
      <p:graphicFrame>
        <p:nvGraphicFramePr>
          <p:cNvPr id="10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1003" y="2339975"/>
          <a:ext cx="4291781" cy="165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D93CF-19C9-4217-A506-297E60685C90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«АГРОСТАРТАП»</a:t>
            </a:r>
          </a:p>
        </p:txBody>
      </p:sp>
      <p:pic>
        <p:nvPicPr>
          <p:cNvPr id="6656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21"/>
          <a:stretch>
            <a:fillRect/>
          </a:stretch>
        </p:blipFill>
        <p:spPr bwMode="auto">
          <a:xfrm>
            <a:off x="427038" y="654050"/>
            <a:ext cx="531971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1138" y="2195513"/>
            <a:ext cx="31734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50" dirty="0">
                <a:solidFill>
                  <a:srgbClr val="FF0000"/>
                </a:solidFill>
              </a:rPr>
              <a:t>Получатель должен быть зарегистрирован на сельской территории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D3160-1D96-44C9-9DD9-09F3A3D2349A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«АГРОСТАРТАП»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150" y="755650"/>
            <a:ext cx="5622925" cy="361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+mj-lt"/>
              </a:rPr>
              <a:t>Перечень документов для получения гранта «Агростартап»: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latin typeface="+mj-lt"/>
              </a:rPr>
              <a:t>Справка Свердловского областного фонда поддержки предпринимательства о том, что заявитель не является или ранее не являлся получателем средств финансовой поддержки, субсидий или грантов на организацию начального этапа предпринимательской деятельности в соответствии с Федеральным законом от 24 июля 2007 года № 209-ФЗ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latin typeface="+mj-lt"/>
              </a:rPr>
              <a:t>Проект создания и развития крестьянского (фермерского) хозяйства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План расходов по форме согласно приложению № 2 к порядку проведения конкурса на право получения гранта «Агростартап»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Справку из налогового органа об отсутствии у заявителя на первое число месяца, предшествующего месяца подачи заявки неисполненной обязанности по уплате налогов, сборов, страховых взносов, пеней, штрафов и процентов подлежащих уплате в соответствии с законодательством Российской Федерации о налогах и сборах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Копия паспорта гражданина Российской Федерации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Копия документа об образовании (диплом или свидетельство) и (или) копия трудовой книжки, и (или) копия выписки из похозяйственной книги.</a:t>
            </a:r>
          </a:p>
          <a:p>
            <a:pPr>
              <a:defRPr/>
            </a:pPr>
            <a:endParaRPr lang="ru-RU" sz="900" dirty="0">
              <a:latin typeface="+mj-lt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+mj-lt"/>
              </a:rPr>
              <a:t>Дополнительные документы при направлении средств гранта в потребительский кооператив: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Справку ревизионного союза сельскохозяйственных кооперативов о членстве сельскохозяйственного потребительского кооператива в ревизионном союзе потребительских кооперативов в соответствии с Федеральным законом от 8 декабря 1995 года № 193-ФЗ «О сельскохозяйственной кооперации»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Копию заключения ревизионного союза сельскохозяйственных кооперативов в соответствии со статьей 33 Федерального закона от 8 декабря 1995 года № 193-ФЗ «О сельскохозяйственной кооперации»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900" dirty="0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Бизнес-план сельскохозяйственного потребительского кооператива, членом которого является заявитель.</a:t>
            </a:r>
          </a:p>
          <a:p>
            <a:pPr>
              <a:defRPr/>
            </a:pPr>
            <a:endParaRPr lang="ru-RU" sz="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33738-46C1-45D9-9AC8-04549DBAD9F1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75394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требования к потребительскому кооперативу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813" y="892175"/>
            <a:ext cx="5688012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Сельскохозяйственный потребительский кооператив:</a:t>
            </a:r>
          </a:p>
          <a:p>
            <a:pPr algn="ctr">
              <a:defRPr/>
            </a:pPr>
            <a:endParaRPr lang="ru-RU" sz="1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Зарегистрирован на сельской территории Свердловской области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Является субъектом малого и среднего предпринимательства в соответствии с Федеральным законом «О развитии малого и среднего предпринимательства в Российской Федерации»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Состоит из не менее 5 личных подсобных хозяйств и (или) 3 сельскохозяйственных товаропроизводителей.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Члены сельскохозяйственного потребительского кооператива из числа сельскохозяйственных товаропроизводителей, кроме личных подсобных хозяйств, должны отвечать условиям </a:t>
            </a:r>
            <a:r>
              <a:rPr lang="ru-RU" sz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микропредприятия</a:t>
            </a:r>
            <a:r>
              <a:rPr lang="ru-RU" sz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установленным федеральным законом «О развитии малого и среднего предпринимательства в Российской Федерации».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Доля доходов сельскохозяйственного потребительского кооператива от реализации сельскохозяйственной продукции собственного производства членов данного сельскохозяйственного потребительского кооператива должна составлять не менее 70 процентов в общем доходе от реализации товаров (работ, услуг).</a:t>
            </a:r>
            <a:endParaRPr lang="ru-RU" sz="1200" i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4EC53-01C5-4A49-9247-47EA4E0631CE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2"/>
            <a:ext cx="5694362" cy="535401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1. Передача</a:t>
            </a:r>
            <a:r>
              <a:rPr lang="lt-LT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реализация) СПоК имущества членам кооператива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Content Placeholder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60191" y="1034712"/>
          <a:ext cx="3265288" cy="303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60" name="Text Placeholder 5"/>
          <p:cNvSpPr txBox="1">
            <a:spLocks/>
          </p:cNvSpPr>
          <p:nvPr/>
        </p:nvSpPr>
        <p:spPr bwMode="auto">
          <a:xfrm>
            <a:off x="168275" y="1260475"/>
            <a:ext cx="25828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2725" indent="-212725"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В рамках Проекта возмещается не более 50 % стоимости реализованного имущества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Максимальная сумма – 3 млн. рублей;</a:t>
            </a:r>
          </a:p>
          <a:p>
            <a:pPr>
              <a:defRPr/>
            </a:pP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Стоимость 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имущества, передаваемого в собственность одного члена сельскохозяйственного кооператива за счет средств государственной поддержки, не может превышать 30% общей стоимости имущества, приобретенного кооперативом.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7610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76370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Свердловский областной фонд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поддержки предпринимательства</a:t>
            </a:r>
          </a:p>
        </p:txBody>
      </p:sp>
      <p:pic>
        <p:nvPicPr>
          <p:cNvPr id="1946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33500"/>
            <a:ext cx="658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9675" y="889000"/>
            <a:ext cx="472598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200" b="1" dirty="0">
                <a:solidFill>
                  <a:srgbClr val="1680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СОФПП</a:t>
            </a:r>
            <a:r>
              <a:rPr lang="ru-RU" altLang="ru-RU" sz="1200" b="1" dirty="0">
                <a:solidFill>
                  <a:srgbClr val="1680A6"/>
                </a:solidFill>
                <a:latin typeface="+mn-lt"/>
              </a:rPr>
              <a:t> - Региональный институт развития, </a:t>
            </a:r>
          </a:p>
          <a:p>
            <a:pPr algn="just">
              <a:defRPr/>
            </a:pPr>
            <a:r>
              <a:rPr lang="ru-RU" altLang="ru-RU" sz="1200" b="1" dirty="0">
                <a:solidFill>
                  <a:srgbClr val="1680A6"/>
                </a:solidFill>
                <a:latin typeface="+mn-lt"/>
              </a:rPr>
              <a:t>создан в 2002 году Правительством Свердловской области </a:t>
            </a:r>
          </a:p>
        </p:txBody>
      </p:sp>
      <p:pic>
        <p:nvPicPr>
          <p:cNvPr id="1946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76300"/>
            <a:ext cx="968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89023-9CBF-42F5-813C-32518C59F18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608063" y="1312864"/>
          <a:ext cx="3856359" cy="30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275" y="2333625"/>
            <a:ext cx="1368425" cy="186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900" b="1" dirty="0">
                <a:solidFill>
                  <a:srgbClr val="1680A6"/>
                </a:solidFill>
              </a:rPr>
              <a:t>Адрес:   </a:t>
            </a:r>
          </a:p>
          <a:p>
            <a:pPr>
              <a:defRPr/>
            </a:pPr>
            <a:r>
              <a:rPr lang="ru-RU" altLang="ru-RU" sz="900" b="1" dirty="0">
                <a:solidFill>
                  <a:srgbClr val="1680A6"/>
                </a:solidFill>
              </a:rPr>
              <a:t>г. Екатеринбург, </a:t>
            </a:r>
          </a:p>
          <a:p>
            <a:pPr>
              <a:defRPr/>
            </a:pPr>
            <a:r>
              <a:rPr lang="ru-RU" altLang="ru-RU" sz="900" b="1" dirty="0">
                <a:solidFill>
                  <a:srgbClr val="1680A6"/>
                </a:solidFill>
              </a:rPr>
              <a:t>ул. Восточная, 7д (головной офис)</a:t>
            </a:r>
            <a:r>
              <a:rPr lang="ru-RU" sz="900" b="1" dirty="0">
                <a:solidFill>
                  <a:srgbClr val="1680A6"/>
                </a:solidFill>
              </a:rPr>
              <a:t> </a:t>
            </a:r>
          </a:p>
          <a:p>
            <a:pPr>
              <a:defRPr/>
            </a:pPr>
            <a:endParaRPr lang="ru-RU" sz="900" b="1" dirty="0">
              <a:solidFill>
                <a:srgbClr val="1680A6"/>
              </a:solidFill>
            </a:endParaRPr>
          </a:p>
          <a:p>
            <a:pPr>
              <a:defRPr/>
            </a:pPr>
            <a:r>
              <a:rPr lang="ru-RU" sz="900" b="1" dirty="0">
                <a:solidFill>
                  <a:srgbClr val="1680A6"/>
                </a:solidFill>
              </a:rPr>
              <a:t>г. Екатеринбург, ул. Восточная, д. 56, оф.807 (центр компетенций)</a:t>
            </a:r>
          </a:p>
          <a:p>
            <a:pPr>
              <a:defRPr/>
            </a:pPr>
            <a:r>
              <a:rPr lang="ru-RU" sz="900" b="1" dirty="0">
                <a:solidFill>
                  <a:srgbClr val="1680A6"/>
                </a:solidFill>
              </a:rPr>
              <a:t>тел. (343) 288–77-85</a:t>
            </a:r>
          </a:p>
          <a:p>
            <a:pPr>
              <a:defRPr/>
            </a:pPr>
            <a:r>
              <a:rPr lang="ru-RU" altLang="ru-RU" sz="900" b="1" dirty="0">
                <a:solidFill>
                  <a:srgbClr val="1680A6"/>
                </a:solidFill>
              </a:rPr>
              <a:t>Сайт Фонда:</a:t>
            </a:r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ru-RU" sz="90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www.sofp.ru</a:t>
            </a:r>
            <a:endParaRPr lang="ru-RU" altLang="ru-RU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трава, трек, внешний&#10;&#10;Описание создано автоматически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r="23877" b="-1"/>
          <a:stretch/>
        </p:blipFill>
        <p:spPr bwMode="auto">
          <a:xfrm>
            <a:off x="3048223" y="1059706"/>
            <a:ext cx="3120664" cy="338998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230EE-A778-436F-9F76-98FF58F7FA19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791418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cs typeface="Times New Roman" panose="02020603050405020304" pitchFamily="18" charset="0"/>
              </a:rPr>
              <a:t>Возмещение</a:t>
            </a:r>
            <a:r>
              <a:rPr lang="en-US" sz="1600" dirty="0">
                <a:cs typeface="Times New Roman" panose="02020603050405020304" pitchFamily="18" charset="0"/>
              </a:rPr>
              <a:t> затрат </a:t>
            </a:r>
            <a:r>
              <a:rPr lang="en-US" sz="1600" dirty="0" err="1">
                <a:cs typeface="Times New Roman" panose="02020603050405020304" pitchFamily="18" charset="0"/>
              </a:rPr>
              <a:t>СПоК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на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приобретение</a:t>
            </a:r>
            <a:r>
              <a:rPr lang="ru-RU" sz="1600" dirty="0">
                <a:cs typeface="Times New Roman" panose="02020603050405020304" pitchFamily="18" charset="0"/>
              </a:rPr>
              <a:t> сельскохозяйственной</a:t>
            </a:r>
            <a:r>
              <a:rPr lang="en-US" sz="1600" dirty="0">
                <a:cs typeface="Times New Roman" panose="02020603050405020304" pitchFamily="18" charset="0"/>
              </a:rPr>
              <a:t> техники</a:t>
            </a:r>
            <a:r>
              <a:rPr lang="ru-RU" sz="1600" dirty="0">
                <a:cs typeface="Times New Roman" panose="02020603050405020304" pitchFamily="18" charset="0"/>
              </a:rPr>
              <a:t>,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перерабатывающего </a:t>
            </a:r>
            <a:r>
              <a:rPr lang="en-US" sz="1600" dirty="0">
                <a:cs typeface="Times New Roman" panose="02020603050405020304" pitchFamily="18" charset="0"/>
              </a:rPr>
              <a:t>оборудования</a:t>
            </a:r>
            <a:r>
              <a:rPr lang="ru-RU" sz="1600" dirty="0">
                <a:cs typeface="Times New Roman" panose="02020603050405020304" pitchFamily="18" charset="0"/>
              </a:rPr>
              <a:t> и мобильных торговых объектов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8" name="Текст 3"/>
          <p:cNvSpPr txBox="1">
            <a:spLocks/>
          </p:cNvSpPr>
          <p:nvPr/>
        </p:nvSpPr>
        <p:spPr bwMode="auto">
          <a:xfrm>
            <a:off x="167903" y="1259855"/>
            <a:ext cx="34559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/>
          <a:lstStyle>
            <a:lvl1pPr marL="212725" indent="-169863"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Срок эксплуатации не превышает трех 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            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лет с даты производства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;</a:t>
            </a:r>
            <a:endParaRPr lang="en-US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 marL="42862" indent="0">
              <a:buFont typeface="Arial" panose="020B0604020202020204" pitchFamily="34" charset="0"/>
              <a:buNone/>
              <a:defRPr/>
            </a:pPr>
            <a:endParaRPr lang="en-US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Техника / оборудование предназначены 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    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для оказания услуг членам кооператива;</a:t>
            </a:r>
          </a:p>
          <a:p>
            <a:pPr marL="42862" indent="0">
              <a:buFont typeface="Arial" panose="020B0604020202020204" pitchFamily="34" charset="0"/>
              <a:buNone/>
              <a:defRPr/>
            </a:pPr>
            <a:endParaRPr lang="en-US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Компенсируется до 50% </a:t>
            </a:r>
            <a:r>
              <a:rPr lang="en-US" altLang="ru-RU" sz="1200" dirty="0" err="1" smtClean="0">
                <a:latin typeface="PT Sans" panose="020B0503020203020204" pitchFamily="34" charset="-52"/>
                <a:cs typeface="Times New Roman" panose="02020603050405020304" pitchFamily="18" charset="0"/>
              </a:rPr>
              <a:t>затрат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;</a:t>
            </a:r>
            <a:endParaRPr lang="ru-RU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Максимальная сумма – 10 млн. рублей;</a:t>
            </a:r>
            <a:endParaRPr lang="en-US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 marL="42862" indent="0">
              <a:buFont typeface="Arial" panose="020B0604020202020204" pitchFamily="34" charset="0"/>
              <a:buNone/>
              <a:defRPr/>
            </a:pPr>
            <a:endParaRPr lang="en-US" altLang="ru-RU" sz="1200" dirty="0" smtClean="0">
              <a:latin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Перечень оборудования и с/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х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 техники устанавливаются 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                        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Министерством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сельского хозяйства </a:t>
            </a:r>
            <a:r>
              <a:rPr lang="ru-RU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РФ</a:t>
            </a:r>
            <a:r>
              <a:rPr lang="en-US" altLang="ru-RU" sz="1200" dirty="0" smtClean="0">
                <a:latin typeface="PT Sans" panose="020B0503020203020204" pitchFamily="34" charset="-5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3EC66-BB6E-4B9F-8347-E0A54F6F1BB7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03386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Возмещение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затрат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СПоК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закупку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продукции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их</a:t>
            </a:r>
            <a:r>
              <a:rPr lang="en-US" sz="16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членов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8855" name="Рисунок 4" descr="Изображение выглядит как трава, внешний, небо, мужчина&#10;&#10;Описание создано автоматическ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" b="2"/>
          <a:stretch>
            <a:fillRect/>
          </a:stretch>
        </p:blipFill>
        <p:spPr bwMode="auto">
          <a:xfrm>
            <a:off x="3484563" y="804863"/>
            <a:ext cx="24431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Текст 3"/>
          <p:cNvSpPr txBox="1">
            <a:spLocks/>
          </p:cNvSpPr>
          <p:nvPr/>
        </p:nvSpPr>
        <p:spPr bwMode="auto">
          <a:xfrm>
            <a:off x="311150" y="900113"/>
            <a:ext cx="3097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 anchor="ctr"/>
          <a:lstStyle>
            <a:lvl1pPr marL="41275">
              <a:spcBef>
                <a:spcPct val="2000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06413" indent="-193675">
              <a:spcBef>
                <a:spcPct val="20000"/>
              </a:spcBef>
              <a:buFont typeface="Arial" panose="020B0604020202020204" pitchFamily="34" charset="0"/>
              <a:buChar char="–"/>
              <a:defRPr kumimoji="1" sz="1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79463" indent="-155575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0613" indent="-155575">
              <a:spcBef>
                <a:spcPct val="20000"/>
              </a:spcBef>
              <a:buFont typeface="Arial" panose="020B0604020202020204" pitchFamily="34" charset="0"/>
              <a:buChar char="–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03350" indent="-155575">
              <a:spcBef>
                <a:spcPct val="20000"/>
              </a:spcBef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605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3177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749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32150" indent="-155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Объем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продукции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закупленной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у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одного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члена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СПоК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не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должен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превышать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15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процентов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всего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объема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закупленной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кооперативом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продукции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членов</a:t>
            </a:r>
            <a:r>
              <a:rPr lang="en-US" altLang="ru-RU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altLang="ru-RU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СПоК</a:t>
            </a:r>
            <a:endParaRPr lang="en-US" altLang="ru-RU" sz="1100" dirty="0">
              <a:solidFill>
                <a:srgbClr val="002060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150" y="2339975"/>
            <a:ext cx="56896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54" algn="ctr">
              <a:defRPr/>
            </a:pP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Возмещению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подлежит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:</a:t>
            </a:r>
          </a:p>
          <a:p>
            <a:pPr marL="214278" indent="-171422">
              <a:defRPr/>
            </a:pPr>
            <a:r>
              <a:rPr lang="en-US" sz="1100" b="1" u="sng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10% затрат 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случае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если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выручка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реализации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продукции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закупленной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у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членов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кооператива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итогам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отчетного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периода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текущего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года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составляет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100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тыс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рублей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до 2 500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тыс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рублей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; </a:t>
            </a:r>
          </a:p>
          <a:p>
            <a:pPr marL="214278" indent="-171422">
              <a:defRPr/>
            </a:pPr>
            <a:r>
              <a:rPr lang="en-US" sz="1100" b="1" u="sng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12% затрат 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случае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если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выручка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реализации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продукции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закупленной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у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членов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кооператива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итогам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отчетного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периода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финансового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года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составляет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2 501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тыс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рублей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до 5000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тыс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рублей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;</a:t>
            </a:r>
          </a:p>
          <a:p>
            <a:pPr marL="214278" indent="-171422">
              <a:defRPr/>
            </a:pPr>
            <a:r>
              <a:rPr lang="en-US" sz="1100" b="1" u="sng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15% затрат 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случае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если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выручка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реализации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продукции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закупленной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у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членов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кооператива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итогам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отчетного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периода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текущего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года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составляет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5001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тыс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рублей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в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год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но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не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более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 10 000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тыс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рублей</a:t>
            </a:r>
            <a:r>
              <a:rPr lang="en-US" sz="1100" dirty="0">
                <a:solidFill>
                  <a:srgbClr val="002060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4"/>
          <p:cNvSpPr txBox="1">
            <a:spLocks noChangeArrowheads="1"/>
          </p:cNvSpPr>
          <p:nvPr/>
        </p:nvSpPr>
        <p:spPr bwMode="auto">
          <a:xfrm>
            <a:off x="33496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A3530-277C-47A1-B380-D09B249A5D6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9713" y="251742"/>
            <a:ext cx="5694362" cy="360041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Займы СОФПП</a:t>
            </a:r>
          </a:p>
        </p:txBody>
      </p:sp>
      <p:pic>
        <p:nvPicPr>
          <p:cNvPr id="215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7063"/>
            <a:ext cx="54991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4963" y="3495675"/>
          <a:ext cx="5500687" cy="8239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8921"/>
                <a:gridCol w="1223960"/>
                <a:gridCol w="2087931"/>
                <a:gridCol w="1059875"/>
              </a:tblGrid>
              <a:tr h="823913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PT Sans" panose="020B0503020203020204" pitchFamily="34" charset="-52"/>
                        </a:rPr>
                        <a:t>БЕСПРОЦЕНТНЫЙ</a:t>
                      </a:r>
                    </a:p>
                    <a:p>
                      <a:endParaRPr lang="ru-RU" sz="800" b="0" dirty="0" smtClean="0">
                        <a:latin typeface="PT Sans" panose="020B0503020203020204" pitchFamily="34" charset="-52"/>
                      </a:endParaRPr>
                    </a:p>
                    <a:p>
                      <a:r>
                        <a:rPr lang="ru-RU" sz="800" b="0" dirty="0" smtClean="0">
                          <a:latin typeface="PT Sans" panose="020B0503020203020204" pitchFamily="34" charset="-52"/>
                        </a:rPr>
                        <a:t>от 100 до 500 тысяч рублей,</a:t>
                      </a:r>
                    </a:p>
                    <a:p>
                      <a:r>
                        <a:rPr lang="ru-RU" sz="800" b="0" dirty="0" smtClean="0">
                          <a:latin typeface="PT Sans" panose="020B0503020203020204" pitchFamily="34" charset="-52"/>
                        </a:rPr>
                        <a:t>срок займа от 3 до 36 месяцев</a:t>
                      </a:r>
                      <a:endParaRPr lang="ru-RU" sz="800" b="0" dirty="0">
                        <a:latin typeface="PT Sans" panose="020B0503020203020204" pitchFamily="34" charset="-52"/>
                      </a:endParaRPr>
                    </a:p>
                  </a:txBody>
                  <a:tcPr marL="91427" marR="91427" marT="45773" marB="45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PT Sans" panose="020B0503020203020204" pitchFamily="34" charset="-52"/>
                        </a:rPr>
                        <a:t>0%</a:t>
                      </a:r>
                      <a:endParaRPr lang="ru-RU" sz="800" b="0" dirty="0">
                        <a:latin typeface="PT Sans" panose="020B0503020203020204" pitchFamily="34" charset="-52"/>
                      </a:endParaRPr>
                    </a:p>
                  </a:txBody>
                  <a:tcPr marL="91427" marR="91427" marT="45773" marB="45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PT Sans" panose="020B0503020203020204" pitchFamily="34" charset="-52"/>
                        </a:rPr>
                        <a:t>Индивидуальным предпринимателям,  впервые зарегистрированным менее 24 месяцев назад и успешно прошедшим 3 этапа программы "Начни своё дело" или успешно прошедшим акселератора социальных проектов Фонда.</a:t>
                      </a:r>
                      <a:endParaRPr lang="ru-RU" sz="800" b="0" dirty="0">
                        <a:latin typeface="PT Sans" panose="020B0503020203020204" pitchFamily="34" charset="-52"/>
                      </a:endParaRPr>
                    </a:p>
                  </a:txBody>
                  <a:tcPr marL="91427" marR="91427" marT="45773" marB="45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PT Sans" panose="020B0503020203020204" pitchFamily="34" charset="-52"/>
                        </a:rPr>
                        <a:t>не предусмотрена</a:t>
                      </a:r>
                      <a:endParaRPr lang="ru-RU" sz="800" b="0" dirty="0">
                        <a:latin typeface="PT Sans" panose="020B0503020203020204" pitchFamily="34" charset="-52"/>
                      </a:endParaRPr>
                    </a:p>
                  </a:txBody>
                  <a:tcPr marL="91427" marR="91427" marT="45773" marB="457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/>
          <p:cNvSpPr txBox="1">
            <a:spLocks noChangeArrowheads="1"/>
          </p:cNvSpPr>
          <p:nvPr/>
        </p:nvSpPr>
        <p:spPr bwMode="auto">
          <a:xfrm>
            <a:off x="33496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B3846-145D-49D5-8F3F-2F9E92F308F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4051300"/>
            <a:ext cx="968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59213"/>
            <a:ext cx="360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9713" y="251742"/>
            <a:ext cx="5694362" cy="360041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Поручительства по кредитам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17977" y="749705"/>
            <a:ext cx="3816423" cy="3180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Кому: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Субъектам малого и среднего предпринимательства, которым не хватает обеспечения для получения кредита в банке.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75" dirty="0">
              <a:solidFill>
                <a:srgbClr val="2E7699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Виды поручительств: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spc="-75" dirty="0">
              <a:solidFill>
                <a:srgbClr val="2E76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Условия: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Плата  0,5% годовых от суммы поручительства;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Плата 0,75% годовых от суммы поручительства (для торговли);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Возможна рассрочка платежа;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Все необходимые документы оформляются в банках-партнёрах.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75" dirty="0">
              <a:solidFill>
                <a:srgbClr val="2E7699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Более подробная информация на сайте </a:t>
            </a:r>
            <a:r>
              <a:rPr lang="en-US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  <a:hlinkClick r:id="rId6"/>
              </a:rPr>
              <a:t>www.sofp.ru</a:t>
            </a:r>
            <a:r>
              <a:rPr lang="en-US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1100" spc="-75" dirty="0">
              <a:solidFill>
                <a:srgbClr val="2E7699"/>
              </a:solidFill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spc="-75" dirty="0">
                <a:solidFill>
                  <a:srgbClr val="2E7699"/>
                </a:solidFill>
                <a:latin typeface="+mn-lt"/>
                <a:cs typeface="Arial" panose="020B0604020202020204" pitchFamily="34" charset="0"/>
              </a:rPr>
              <a:t>в разделе «Привлечение заемных средств»</a:t>
            </a:r>
          </a:p>
        </p:txBody>
      </p:sp>
      <p:pic>
        <p:nvPicPr>
          <p:cNvPr id="2356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711200"/>
            <a:ext cx="15525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531938"/>
            <a:ext cx="40274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7610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576370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компетенций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сфере сельскохозяйственной кооперации Свердловской области </a:t>
            </a:r>
          </a:p>
        </p:txBody>
      </p:sp>
      <p:pic>
        <p:nvPicPr>
          <p:cNvPr id="2560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915988"/>
            <a:ext cx="56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311150" y="1403350"/>
            <a:ext cx="4826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</a:rPr>
              <a:t>Поможем разработать бизнес-идею</a:t>
            </a:r>
          </a:p>
          <a:p>
            <a:endParaRPr lang="ru-RU" altLang="ru-RU" sz="1100" b="1">
              <a:solidFill>
                <a:srgbClr val="AB620E"/>
              </a:solidFill>
              <a:latin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</a:rPr>
              <a:t>Подготовим документы для регистрации КФХ, СПоК, ИП, ООО и т.д.</a:t>
            </a:r>
          </a:p>
          <a:p>
            <a:endParaRPr lang="ru-RU" altLang="ru-RU" sz="1100" b="1">
              <a:solidFill>
                <a:srgbClr val="AB620E"/>
              </a:solidFill>
              <a:latin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</a:rPr>
              <a:t>Оформим заявку на грант/субсидию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z="1100" b="1">
              <a:solidFill>
                <a:srgbClr val="AB620E"/>
              </a:solidFill>
              <a:latin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</a:rPr>
              <a:t>Подберем подходящий заем, кредит, лизинг</a:t>
            </a:r>
          </a:p>
          <a:p>
            <a:endParaRPr lang="ru-RU" altLang="ru-RU" sz="1100" b="1">
              <a:solidFill>
                <a:srgbClr val="AB620E"/>
              </a:solidFill>
              <a:latin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</a:rPr>
              <a:t>Рассчитаем бизнес-план</a:t>
            </a:r>
          </a:p>
          <a:p>
            <a:endParaRPr lang="ru-RU" altLang="ru-RU" sz="1100" b="1">
              <a:solidFill>
                <a:srgbClr val="AB620E"/>
              </a:solidFill>
              <a:latin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</a:rPr>
              <a:t>Обучим организации собственного бизнеса или работе в потребительском кооперативе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ru-RU" altLang="ru-RU" sz="1100" b="1">
              <a:solidFill>
                <a:srgbClr val="AB620E"/>
              </a:solidFill>
              <a:latin typeface="PT Sans" panose="020B0503020203020204" pitchFamily="34" charset="-52"/>
              <a:ea typeface="PT Sans" panose="020B0503020203020204" pitchFamily="34" charset="-52"/>
              <a:cs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100" b="1">
                <a:solidFill>
                  <a:srgbClr val="AB620E"/>
                </a:solidFill>
                <a:latin typeface="PT Sans" panose="020B0503020203020204" pitchFamily="34" charset="-52"/>
                <a:ea typeface="PT Sans" panose="020B0503020203020204" pitchFamily="34" charset="-52"/>
                <a:cs typeface="PT Sans" panose="020B0503020203020204" pitchFamily="34" charset="-52"/>
              </a:rPr>
              <a:t>Поможем с реализацией продукции</a:t>
            </a:r>
          </a:p>
        </p:txBody>
      </p:sp>
      <p:pic>
        <p:nvPicPr>
          <p:cNvPr id="2560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871538"/>
            <a:ext cx="9683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DC80C-5AD8-4947-B39D-F30F7301FA1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903" y="3564111"/>
            <a:ext cx="5832648" cy="648072"/>
          </a:xfrm>
          <a:prstGeom prst="roundRect">
            <a:avLst/>
          </a:prstGeom>
          <a:solidFill>
            <a:srgbClr val="1680A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23971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79067-C2C3-45CD-A3F8-EEE1F879194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2125" y="1008063"/>
          <a:ext cx="5184775" cy="2517775"/>
        </p:xfrm>
        <a:graphic>
          <a:graphicData uri="http://schemas.openxmlformats.org/drawingml/2006/table">
            <a:tbl>
              <a:tblPr/>
              <a:tblGrid>
                <a:gridCol w="2626055"/>
                <a:gridCol w="1212026"/>
                <a:gridCol w="1346694"/>
              </a:tblGrid>
              <a:tr h="292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вид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кол-во (шт.)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Консультации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Микрозаймы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56 910 439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Льготное инвестиционное кредитование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429 333 750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Гранты начинающим 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300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19 407 250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 на лизинг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17 992 674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Субсидия на сельхоз.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технику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54 590 714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 на модернизацию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105 753 415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Поручительства СОФПП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218 000 000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4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  <a:endParaRPr lang="ru-RU" sz="1600" b="1" i="0" u="none" strike="noStrike" dirty="0">
                        <a:solidFill>
                          <a:srgbClr val="1680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1680A6"/>
                          </a:solidFill>
                          <a:effectLst/>
                          <a:latin typeface="Calibri" panose="020F0502020204030204" pitchFamily="34" charset="0"/>
                        </a:rPr>
                        <a:t>901 988 242</a:t>
                      </a:r>
                      <a:endParaRPr lang="ru-RU" sz="1600" b="1" i="0" u="none" strike="noStrike" dirty="0">
                        <a:solidFill>
                          <a:srgbClr val="1680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3563938"/>
          <a:ext cx="5616575" cy="584200"/>
        </p:xfrm>
        <a:graphic>
          <a:graphicData uri="http://schemas.openxmlformats.org/drawingml/2006/table">
            <a:tbl>
              <a:tblPr/>
              <a:tblGrid>
                <a:gridCol w="3024351"/>
                <a:gridCol w="964464"/>
                <a:gridCol w="1627760"/>
              </a:tblGrid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Всего выдано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к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редитов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с поручительством СОФПП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6" marR="9526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6" marR="9526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497 000 000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6" marR="9526" marT="95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67903" y="179735"/>
            <a:ext cx="5832648" cy="64740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Получатели поддержки из числа сельхозтоваропроизводителей в СОФПП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4"/>
          <p:cNvSpPr txBox="1">
            <a:spLocks noChangeArrowheads="1"/>
          </p:cNvSpPr>
          <p:nvPr/>
        </p:nvSpPr>
        <p:spPr bwMode="auto">
          <a:xfrm>
            <a:off x="33496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6198E-03C5-476A-A965-8ED456A2858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2"/>
            <a:ext cx="5694362" cy="730211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T Sans" panose="020B0503020203020204" pitchFamily="34" charset="-52"/>
                <a:cs typeface="Arial" panose="020B0604020202020204" pitchFamily="34" charset="0"/>
              </a:rPr>
              <a:t>Представительства СОФПП в городах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T Sans" panose="020B0503020203020204" pitchFamily="34" charset="-52"/>
                <a:cs typeface="Arial" panose="020B0604020202020204" pitchFamily="34" charset="0"/>
              </a:rPr>
              <a:t>Свердловской области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052513"/>
            <a:ext cx="448945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777875"/>
            <a:ext cx="39751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4"/>
          <p:cNvSpPr txBox="1">
            <a:spLocks noChangeArrowheads="1"/>
          </p:cNvSpPr>
          <p:nvPr/>
        </p:nvSpPr>
        <p:spPr bwMode="auto">
          <a:xfrm>
            <a:off x="334963" y="4321175"/>
            <a:ext cx="5694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800">
                <a:solidFill>
                  <a:srgbClr val="2E7699"/>
                </a:solidFill>
              </a:rPr>
              <a:t>Центр компетенций в сфере сельскохозяйственной кооперации по Свердловской области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713" y="252413"/>
            <a:ext cx="5694362" cy="385762"/>
          </a:xfrm>
          <a:prstGeom prst="roundRect">
            <a:avLst/>
          </a:prstGeom>
          <a:solidFill>
            <a:srgbClr val="2E7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СОФПП – получение информации и получение услуг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B8C39-0F89-4BE8-961D-44EDA590B9E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579438"/>
            <a:ext cx="5903913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u="sng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1680A6"/>
              </a:solidFill>
              <a:cs typeface="Calibri" panose="020F0502020204030204" pitchFamily="34" charset="0"/>
            </a:endParaRPr>
          </a:p>
        </p:txBody>
      </p:sp>
      <p:sp>
        <p:nvSpPr>
          <p:cNvPr id="44039" name="Прямоугольник 4"/>
          <p:cNvSpPr>
            <a:spLocks noChangeArrowheads="1"/>
          </p:cNvSpPr>
          <p:nvPr/>
        </p:nvSpPr>
        <p:spPr bwMode="auto">
          <a:xfrm>
            <a:off x="304800" y="890588"/>
            <a:ext cx="17176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b="1" dirty="0" smtClean="0">
                <a:solidFill>
                  <a:srgbClr val="1680A6"/>
                </a:solidFill>
              </a:rPr>
              <a:t>Запись на консультации</a:t>
            </a:r>
            <a:r>
              <a:rPr lang="ru-RU" altLang="ru-RU" sz="1000" dirty="0" smtClean="0">
                <a:solidFill>
                  <a:srgbClr val="1680A6"/>
                </a:solidFill>
              </a:rPr>
              <a:t> только на сайте СОФПП </a:t>
            </a:r>
            <a:r>
              <a:rPr lang="en-US" altLang="ru-RU" sz="1000" dirty="0" smtClean="0">
                <a:solidFill>
                  <a:srgbClr val="1680A6"/>
                </a:solidFill>
              </a:rPr>
              <a:t>www.sofp.ru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через Личный кабинет.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000" dirty="0" smtClean="0">
              <a:solidFill>
                <a:srgbClr val="1680A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b="1" dirty="0" smtClean="0">
                <a:solidFill>
                  <a:srgbClr val="1680A6"/>
                </a:solidFill>
              </a:rPr>
              <a:t>Подписка на рассылку:</a:t>
            </a:r>
            <a:r>
              <a:rPr lang="ru-RU" altLang="ru-RU" sz="1000" dirty="0" smtClean="0">
                <a:solidFill>
                  <a:srgbClr val="1680A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мероприятия фонда,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мероприятия партнёров,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онлайн-чат.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dirty="0" smtClean="0">
              <a:solidFill>
                <a:srgbClr val="1680A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200" dirty="0" smtClean="0">
              <a:solidFill>
                <a:srgbClr val="1680A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dirty="0" smtClean="0">
              <a:solidFill>
                <a:srgbClr val="1680A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dirty="0" smtClean="0">
              <a:solidFill>
                <a:srgbClr val="1680A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200" dirty="0" smtClean="0">
              <a:solidFill>
                <a:srgbClr val="1680A6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000" dirty="0" smtClean="0">
                <a:solidFill>
                  <a:srgbClr val="1680A6"/>
                </a:solidFill>
                <a:latin typeface="+mn-lt"/>
              </a:rPr>
              <a:t>                                               </a:t>
            </a:r>
            <a:r>
              <a:rPr lang="ru-RU" altLang="ru-RU" sz="1000" dirty="0" smtClean="0">
                <a:solidFill>
                  <a:srgbClr val="1680A6"/>
                </a:solidFill>
              </a:rPr>
              <a:t>                                      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9075" y="1346200"/>
            <a:ext cx="577850" cy="212725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3763" y="3543300"/>
            <a:ext cx="647700" cy="239713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12950" y="4095750"/>
            <a:ext cx="43180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79575" y="1495425"/>
            <a:ext cx="3546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39713" y="2479675"/>
            <a:ext cx="1644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Следите за новостями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Свердловского областного фонда</a:t>
            </a:r>
            <a:br>
              <a:rPr lang="ru-RU" altLang="ru-RU" sz="1000" dirty="0" smtClean="0">
                <a:solidFill>
                  <a:srgbClr val="1680A6"/>
                </a:solidFill>
              </a:rPr>
            </a:br>
            <a:r>
              <a:rPr lang="ru-RU" altLang="ru-RU" sz="1000" dirty="0" smtClean="0">
                <a:solidFill>
                  <a:srgbClr val="1680A6"/>
                </a:solidFill>
              </a:rPr>
              <a:t>поддержки предпринимательства!</a:t>
            </a:r>
          </a:p>
          <a:p>
            <a:pPr algn="ctr">
              <a:defRPr/>
            </a:pPr>
            <a:endParaRPr lang="ru-RU" altLang="ru-RU" sz="1000" dirty="0" smtClean="0">
              <a:solidFill>
                <a:srgbClr val="1680A6"/>
              </a:solidFill>
            </a:endParaRP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1680A6"/>
                </a:solidFill>
              </a:rPr>
              <a:t>Бесплатная горячая линия: 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1680A6"/>
                </a:solidFill>
              </a:rPr>
              <a:t>8 800 500 77 85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1000" dirty="0" smtClean="0">
              <a:solidFill>
                <a:srgbClr val="2E7699"/>
              </a:solidFill>
              <a:latin typeface="+mn-lt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0275" y="3817938"/>
            <a:ext cx="431800" cy="468312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20410</TotalTime>
  <Words>2232</Words>
  <Application>Microsoft Office PowerPoint</Application>
  <PresentationFormat>Произвольный</PresentationFormat>
  <Paragraphs>443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Liberation Serif</vt:lpstr>
      <vt:lpstr>PT Sans</vt:lpstr>
      <vt:lpstr>Times New Roman</vt:lpstr>
      <vt:lpstr>Wingdings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Владимирович Молчанов</dc:creator>
  <cp:lastModifiedBy>Джаваев Илья Борисович</cp:lastModifiedBy>
  <cp:revision>783</cp:revision>
  <cp:lastPrinted>2019-06-24T06:01:41Z</cp:lastPrinted>
  <dcterms:created xsi:type="dcterms:W3CDTF">2013-07-22T11:28:50Z</dcterms:created>
  <dcterms:modified xsi:type="dcterms:W3CDTF">2019-08-22T06:12:10Z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2112040967</vt:i4>
  </property>
  <property fmtid="{D5CDD505-2E9C-101B-9397-08002B2CF9AE}" pid="3" name="_NewReviewCycle">
    <vt:lpwstr/>
  </property>
  <property fmtid="{D5CDD505-2E9C-101B-9397-08002B2CF9AE}" pid="4" name="_EmailSubject">
    <vt:lpwstr>материалы с семинара 27.08.19</vt:lpwstr>
  </property>
  <property fmtid="{D5CDD505-2E9C-101B-9397-08002B2CF9AE}" pid="5" name="_AuthorEmail">
    <vt:lpwstr>tvs@sofp.ru</vt:lpwstr>
  </property>
  <property fmtid="{D5CDD505-2E9C-101B-9397-08002B2CF9AE}" pid="6" name="_AuthorEmailDisplayName">
    <vt:lpwstr>Стыцюк Татьяна Владимировна</vt:lpwstr>
  </property>
</Properties>
</file>