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928670"/>
            <a:ext cx="564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200" b="1" i="1" dirty="0" smtClean="0">
                <a:solidFill>
                  <a:srgbClr val="00B050"/>
                </a:solidFill>
                <a:cs typeface="Aharoni" pitchFamily="2" charset="-79"/>
              </a:rPr>
              <a:t>«Зеленая весна» </a:t>
            </a:r>
          </a:p>
          <a:p>
            <a:pPr algn="r"/>
            <a:r>
              <a:rPr lang="ru-RU" sz="7200" b="1" i="1" dirty="0" smtClean="0">
                <a:solidFill>
                  <a:srgbClr val="00B050"/>
                </a:solidFill>
                <a:cs typeface="Aharoni" pitchFamily="2" charset="-79"/>
              </a:rPr>
              <a:t>2023</a:t>
            </a:r>
            <a:r>
              <a:rPr lang="ru-RU" sz="4800" b="1" i="1" dirty="0" smtClean="0">
                <a:solidFill>
                  <a:srgbClr val="00B050"/>
                </a:solidFill>
                <a:cs typeface="Aharoni" pitchFamily="2" charset="-79"/>
              </a:rPr>
              <a:t>г.</a:t>
            </a:r>
            <a:endParaRPr lang="ru-RU" sz="7200" b="1" i="1" dirty="0">
              <a:solidFill>
                <a:srgbClr val="00B05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фото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4071966" cy="2747116"/>
          </a:xfrm>
          <a:prstGeom prst="rect">
            <a:avLst/>
          </a:prstGeom>
          <a:noFill/>
        </p:spPr>
      </p:pic>
      <p:pic>
        <p:nvPicPr>
          <p:cNvPr id="1027" name="Picture 3" descr="C:\Users\User\Downloads\фото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857232"/>
            <a:ext cx="3786214" cy="2786082"/>
          </a:xfrm>
          <a:prstGeom prst="rect">
            <a:avLst/>
          </a:prstGeom>
          <a:noFill/>
        </p:spPr>
      </p:pic>
      <p:pic>
        <p:nvPicPr>
          <p:cNvPr id="1028" name="Picture 4" descr="C:\Users\User\Downloads\фото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786190"/>
            <a:ext cx="3809984" cy="2883464"/>
          </a:xfrm>
          <a:prstGeom prst="rect">
            <a:avLst/>
          </a:prstGeom>
          <a:noFill/>
        </p:spPr>
      </p:pic>
      <p:pic>
        <p:nvPicPr>
          <p:cNvPr id="1029" name="Picture 5" descr="C:\Users\User\Downloads\фото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714753"/>
            <a:ext cx="4262425" cy="29289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35716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МОУ «</a:t>
            </a:r>
            <a:r>
              <a:rPr lang="ru-RU" b="1" i="1" dirty="0" err="1" smtClean="0">
                <a:solidFill>
                  <a:srgbClr val="00B050"/>
                </a:solidFill>
              </a:rPr>
              <a:t>Киргинская</a:t>
            </a:r>
            <a:r>
              <a:rPr lang="ru-RU" b="1" i="1" dirty="0" smtClean="0">
                <a:solidFill>
                  <a:srgbClr val="00B050"/>
                </a:solidFill>
              </a:rPr>
              <a:t> СОШ»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IMG-20230413-WA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4000528" cy="2857520"/>
          </a:xfrm>
          <a:prstGeom prst="rect">
            <a:avLst/>
          </a:prstGeom>
          <a:noFill/>
        </p:spPr>
      </p:pic>
      <p:pic>
        <p:nvPicPr>
          <p:cNvPr id="2051" name="Picture 3" descr="C:\Users\User\Downloads\IMG-20230413-WA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85794"/>
            <a:ext cx="3786214" cy="2857520"/>
          </a:xfrm>
          <a:prstGeom prst="rect">
            <a:avLst/>
          </a:prstGeom>
          <a:noFill/>
        </p:spPr>
      </p:pic>
      <p:pic>
        <p:nvPicPr>
          <p:cNvPr id="2052" name="Picture 4" descr="C:\Users\User\Downloads\IMG-20230413-WA0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714752"/>
            <a:ext cx="4071966" cy="30320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35716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МДОУ «</a:t>
            </a:r>
            <a:r>
              <a:rPr lang="ru-RU" b="1" i="1" dirty="0" err="1" smtClean="0">
                <a:solidFill>
                  <a:srgbClr val="00B050"/>
                </a:solidFill>
              </a:rPr>
              <a:t>Киргинский</a:t>
            </a:r>
            <a:r>
              <a:rPr lang="ru-RU" b="1" i="1" dirty="0" smtClean="0">
                <a:solidFill>
                  <a:srgbClr val="00B050"/>
                </a:solidFill>
              </a:rPr>
              <a:t> детский сад»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IMG_4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857652" cy="4786346"/>
          </a:xfrm>
          <a:prstGeom prst="rect">
            <a:avLst/>
          </a:prstGeom>
          <a:noFill/>
        </p:spPr>
      </p:pic>
      <p:pic>
        <p:nvPicPr>
          <p:cNvPr id="3075" name="Picture 3" descr="C:\Users\User\Downloads\IMG_4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00174"/>
            <a:ext cx="4214842" cy="46434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642918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B050"/>
                </a:solidFill>
                <a:cs typeface="Aharoni" pitchFamily="2" charset="-79"/>
              </a:rPr>
              <a:t>Киргинский</a:t>
            </a:r>
            <a:r>
              <a:rPr lang="ru-RU" b="1" i="1" dirty="0" smtClean="0">
                <a:solidFill>
                  <a:srgbClr val="00B050"/>
                </a:solidFill>
                <a:cs typeface="Aharoni" pitchFamily="2" charset="-79"/>
              </a:rPr>
              <a:t> ДК</a:t>
            </a:r>
            <a:endParaRPr lang="ru-RU" b="1" i="1" dirty="0">
              <a:solidFill>
                <a:srgbClr val="00B05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IMG-20230428-WA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1" y="1571612"/>
            <a:ext cx="3714775" cy="47863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642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B050"/>
                </a:solidFill>
                <a:cs typeface="Aharoni" pitchFamily="2" charset="-79"/>
              </a:rPr>
              <a:t>Нижненский</a:t>
            </a:r>
            <a:r>
              <a:rPr lang="ru-RU" b="1" i="1" dirty="0" smtClean="0">
                <a:solidFill>
                  <a:srgbClr val="00B050"/>
                </a:solidFill>
                <a:cs typeface="Aharoni" pitchFamily="2" charset="-79"/>
              </a:rPr>
              <a:t> СК</a:t>
            </a:r>
            <a:endParaRPr lang="ru-RU" b="1" i="1" dirty="0">
              <a:solidFill>
                <a:srgbClr val="00B05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21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2023-04-28T04:24:03Z</dcterms:created>
  <dcterms:modified xsi:type="dcterms:W3CDTF">2023-04-28T05:00:25Z</dcterms:modified>
</cp:coreProperties>
</file>