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73" r:id="rId5"/>
    <p:sldId id="272" r:id="rId6"/>
    <p:sldId id="275" r:id="rId7"/>
    <p:sldId id="274" r:id="rId8"/>
    <p:sldId id="262" r:id="rId9"/>
    <p:sldId id="263" r:id="rId10"/>
    <p:sldId id="264" r:id="rId11"/>
    <p:sldId id="269" r:id="rId12"/>
    <p:sldId id="265" r:id="rId13"/>
    <p:sldId id="266" r:id="rId14"/>
    <p:sldId id="268" r:id="rId15"/>
    <p:sldId id="267" r:id="rId16"/>
    <p:sldId id="277" r:id="rId17"/>
    <p:sldId id="257" r:id="rId18"/>
    <p:sldId id="258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1428736"/>
            <a:ext cx="59293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Киргинская территориальная администрация Ирбитского МО 2023 год</a:t>
            </a:r>
          </a:p>
          <a:p>
            <a:pPr algn="r"/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214291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Лучшие усадьбы 2023г.</a:t>
            </a:r>
          </a:p>
          <a:p>
            <a:pPr algn="ctr"/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Лучшая усадьба\Кабановы Ольга Полуэктовна и Сергей Григорьевич\с.Кирга, ул.Толбузина, 14-1  Кабановы Ольга Полуэктовна и Сергей Григорье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2786082" cy="3000396"/>
          </a:xfrm>
          <a:prstGeom prst="rect">
            <a:avLst/>
          </a:prstGeom>
          <a:noFill/>
        </p:spPr>
      </p:pic>
      <p:pic>
        <p:nvPicPr>
          <p:cNvPr id="2053" name="Picture 5" descr="C:\Users\User\Desktop\Лучшая усадьба\Кабановы Ольга Полуэктовна и Сергей Григорьевич\с.Кирга, ул.Толбузина,  д.14 кв.1 Кабановы О.П. и С.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71678"/>
            <a:ext cx="2857520" cy="23574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00760" y="1071546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Кабановы                            Ольга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Полуэктовна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и Сергей Григорьевич</a:t>
            </a:r>
          </a:p>
          <a:p>
            <a:pPr algn="r"/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с.Кирга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ул.Толбузина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д.14, кв.1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Лучшая усадьба\Кабановы Ольга Полуэктовна и Сергей Григорьевич\с.Кирга, ул.Толбузина,  14-1  Кабановы О.П. и С.Г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28" y="3286124"/>
            <a:ext cx="3000428" cy="3286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 ветеранов\IMG-20230726-WA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500594" cy="3643338"/>
          </a:xfrm>
          <a:prstGeom prst="rect">
            <a:avLst/>
          </a:prstGeom>
          <a:noFill/>
        </p:spPr>
      </p:pic>
      <p:pic>
        <p:nvPicPr>
          <p:cNvPr id="1027" name="Picture 3" descr="C:\Users\User\Desktop\Конкурс ветеранов\IMG_20230726_14001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3116"/>
            <a:ext cx="4143300" cy="45005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285728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err="1" smtClean="0">
                <a:solidFill>
                  <a:srgbClr val="0070C0"/>
                </a:solidFill>
              </a:rPr>
              <a:t>Вражевские</a:t>
            </a:r>
            <a:r>
              <a:rPr lang="ru-RU" b="1" i="1" dirty="0" smtClean="0">
                <a:solidFill>
                  <a:srgbClr val="0070C0"/>
                </a:solidFill>
              </a:rPr>
              <a:t>                                              Нина Петровна и                                   Николай Иванович                         </a:t>
            </a:r>
            <a:r>
              <a:rPr lang="ru-RU" b="1" i="1" dirty="0" err="1" smtClean="0">
                <a:solidFill>
                  <a:srgbClr val="0070C0"/>
                </a:solidFill>
              </a:rPr>
              <a:t>с.Кирга</a:t>
            </a:r>
            <a:r>
              <a:rPr lang="ru-RU" b="1" i="1" dirty="0" smtClean="0">
                <a:solidFill>
                  <a:srgbClr val="0070C0"/>
                </a:solidFill>
              </a:rPr>
              <a:t>,                                                 ул.Новая, д.28, кв.2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Лучшая усадьба\Капшикова Муаим\с.Кирга, ул.Толбузина, д.18 Капшикова Муа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2857520" cy="3533772"/>
          </a:xfrm>
          <a:prstGeom prst="rect">
            <a:avLst/>
          </a:prstGeom>
          <a:noFill/>
        </p:spPr>
      </p:pic>
      <p:pic>
        <p:nvPicPr>
          <p:cNvPr id="3075" name="Picture 3" descr="C:\Users\User\Desktop\Лучшая усадьба\Капшикова Муаим\с.Кирга, ул.Толбузина, 18 Капшикова Муаи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143248"/>
            <a:ext cx="2857520" cy="3429024"/>
          </a:xfrm>
          <a:prstGeom prst="rect">
            <a:avLst/>
          </a:prstGeom>
          <a:noFill/>
        </p:spPr>
      </p:pic>
      <p:pic>
        <p:nvPicPr>
          <p:cNvPr id="3076" name="Picture 4" descr="C:\Users\User\Desktop\Лучшая усадьба\Капшикова Муаим\с.Кирга, ул.Толбузина, д.№ 18 Капшикова Муаи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928802"/>
            <a:ext cx="2786082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8" y="71435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714356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Капшикова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Муаим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с.Кирга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ул.Толбузина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д.18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Совет ветеранов\Шаховы Т.М. и М.Л.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2857520" cy="3357586"/>
          </a:xfrm>
          <a:prstGeom prst="rect">
            <a:avLst/>
          </a:prstGeom>
          <a:noFill/>
        </p:spPr>
      </p:pic>
      <p:pic>
        <p:nvPicPr>
          <p:cNvPr id="1027" name="Picture 3" descr="C:\Users\User\Desktop\Фото Совет ветеранов\Шаховы Т.М. и М.Л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785926"/>
            <a:ext cx="2928958" cy="3833818"/>
          </a:xfrm>
          <a:prstGeom prst="rect">
            <a:avLst/>
          </a:prstGeom>
          <a:noFill/>
        </p:spPr>
      </p:pic>
      <p:pic>
        <p:nvPicPr>
          <p:cNvPr id="1029" name="Picture 5" descr="C:\Users\User\Desktop\Фото Совет ветеранов\Шаховы Т.М. и М.Л.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928934"/>
            <a:ext cx="2786082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86512" y="500042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70C0"/>
                </a:solidFill>
              </a:rPr>
              <a:t>Шаховы                                              Татьяна Михайловна </a:t>
            </a:r>
          </a:p>
          <a:p>
            <a:pPr algn="r"/>
            <a:r>
              <a:rPr lang="ru-RU" b="1" i="1" dirty="0" smtClean="0">
                <a:solidFill>
                  <a:srgbClr val="0070C0"/>
                </a:solidFill>
              </a:rPr>
              <a:t>и Михаил Леонидович д.Нижняя, ул.Школьная, д.8, кв.1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Совет ветеранов\Милькова Г.В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143404" cy="4786322"/>
          </a:xfrm>
          <a:prstGeom prst="rect">
            <a:avLst/>
          </a:prstGeom>
          <a:noFill/>
        </p:spPr>
      </p:pic>
      <p:pic>
        <p:nvPicPr>
          <p:cNvPr id="3075" name="Picture 3" descr="C:\Users\User\Desktop\Фото Совет ветеранов\Миькова  Г.В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4286280" cy="46434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35716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70C0"/>
                </a:solidFill>
              </a:rPr>
              <a:t>Милькова Галина Витальевна и </a:t>
            </a:r>
            <a:r>
              <a:rPr lang="ru-RU" b="1" i="1" dirty="0" err="1" smtClean="0">
                <a:solidFill>
                  <a:srgbClr val="0070C0"/>
                </a:solidFill>
              </a:rPr>
              <a:t>Руднов</a:t>
            </a:r>
            <a:r>
              <a:rPr lang="ru-RU" b="1" i="1" dirty="0" smtClean="0">
                <a:solidFill>
                  <a:srgbClr val="0070C0"/>
                </a:solidFill>
              </a:rPr>
              <a:t> Павел Александрович д.Нижняя,                             ул.Набережная, д.30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Совет ветеранов\Бунькова  Т.Л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3933821" cy="4786346"/>
          </a:xfrm>
          <a:prstGeom prst="rect">
            <a:avLst/>
          </a:prstGeom>
          <a:noFill/>
        </p:spPr>
      </p:pic>
      <p:pic>
        <p:nvPicPr>
          <p:cNvPr id="2051" name="Picture 3" descr="C:\Users\User\Desktop\Фото Совет ветеранов\Бунькова Т.Л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4071966" cy="47149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571480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err="1" smtClean="0">
                <a:solidFill>
                  <a:srgbClr val="0070C0"/>
                </a:solidFill>
              </a:rPr>
              <a:t>Бунькова</a:t>
            </a:r>
            <a:r>
              <a:rPr lang="ru-RU" b="1" i="1" dirty="0" smtClean="0">
                <a:solidFill>
                  <a:srgbClr val="0070C0"/>
                </a:solidFill>
              </a:rPr>
              <a:t>                                Татьяна </a:t>
            </a:r>
            <a:r>
              <a:rPr lang="ru-RU" b="1" i="1" dirty="0" err="1" smtClean="0">
                <a:solidFill>
                  <a:srgbClr val="0070C0"/>
                </a:solidFill>
              </a:rPr>
              <a:t>Лонгиновна</a:t>
            </a:r>
            <a:r>
              <a:rPr lang="ru-RU" b="1" i="1" dirty="0" smtClean="0">
                <a:solidFill>
                  <a:srgbClr val="0070C0"/>
                </a:solidFill>
              </a:rPr>
              <a:t>                          д.Нижняя, </a:t>
            </a:r>
          </a:p>
          <a:p>
            <a:pPr algn="r"/>
            <a:r>
              <a:rPr lang="ru-RU" b="1" i="1" dirty="0" smtClean="0">
                <a:solidFill>
                  <a:srgbClr val="0070C0"/>
                </a:solidFill>
              </a:rPr>
              <a:t>ул.Южная, д.11, кв.2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Фото Совет ветеранов\Елесина Н.С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4071966" cy="2643206"/>
          </a:xfrm>
          <a:prstGeom prst="rect">
            <a:avLst/>
          </a:prstGeom>
          <a:noFill/>
        </p:spPr>
      </p:pic>
      <p:pic>
        <p:nvPicPr>
          <p:cNvPr id="3" name="Picture 3" descr="C:\Users\User\Desktop\Фото Совет ветеранов\Елесина  Н.  С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876"/>
            <a:ext cx="4071966" cy="3119406"/>
          </a:xfrm>
          <a:prstGeom prst="rect">
            <a:avLst/>
          </a:prstGeom>
          <a:noFill/>
        </p:spPr>
      </p:pic>
      <p:pic>
        <p:nvPicPr>
          <p:cNvPr id="4" name="Picture 2" descr="C:\Users\User\Desktop\Фото Совет ветеранов\Бархатова Э.Г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000240"/>
            <a:ext cx="3852859" cy="4572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Елесины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Рудольф Николаевич и                    Нина Семеновна                                                   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с.Кирга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ул.Мира, д.10, кв.2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78579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Бархатовы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Энелия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Геннадьевна и                             Николай Семенович                      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с.Кирга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ул.Толбузина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д.11, кв.1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Лучшая усадьба\Киргинская территориальная администрация\1.с.Кирга, ул.Новая, №4 Киргинская территориальная администр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000528" cy="48577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28572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Благоустроенные территории учреждений 2023г.</a:t>
            </a:r>
            <a:endParaRPr lang="ru-RU" sz="24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User\Desktop\Фото 2023г\IMG_20230817_111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857652" cy="49292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85723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Киргинская территориальная администрация 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100010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Дом культуры</a:t>
            </a:r>
          </a:p>
          <a:p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2023г\МОУ  Киргинская СО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214842" cy="5000660"/>
          </a:xfrm>
          <a:prstGeom prst="rect">
            <a:avLst/>
          </a:prstGeom>
          <a:noFill/>
        </p:spPr>
      </p:pic>
      <p:pic>
        <p:nvPicPr>
          <p:cNvPr id="2053" name="Picture 5" descr="C:\Users\User\Desktop\Фото 2023г\МОУ Киргинская СОШ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3929090" cy="5000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357166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2023г\МДОУ Киргинский д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71612"/>
            <a:ext cx="2857520" cy="3714776"/>
          </a:xfrm>
          <a:prstGeom prst="rect">
            <a:avLst/>
          </a:prstGeom>
          <a:noFill/>
        </p:spPr>
      </p:pic>
      <p:pic>
        <p:nvPicPr>
          <p:cNvPr id="3075" name="Picture 3" descr="C:\Users\User\Desktop\Фото 2023г\Киргинский детский  с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2928958" cy="3286148"/>
          </a:xfrm>
          <a:prstGeom prst="rect">
            <a:avLst/>
          </a:prstGeom>
          <a:noFill/>
        </p:spPr>
      </p:pic>
      <p:pic>
        <p:nvPicPr>
          <p:cNvPr id="3076" name="Picture 4" descr="C:\Users\User\Desktop\Фото 2023г\IMG_20230817_111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000372"/>
            <a:ext cx="2857520" cy="3619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42860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</a:p>
          <a:p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\2.Кабановы Сергей Григорьевич и Ольга Полуэктовна, с.Кирга, ул.Толбузина, 1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857652" cy="4786346"/>
          </a:xfrm>
          <a:prstGeom prst="rect">
            <a:avLst/>
          </a:prstGeom>
          <a:noFill/>
        </p:spPr>
      </p:pic>
      <p:pic>
        <p:nvPicPr>
          <p:cNvPr id="1027" name="Picture 3" descr="C:\Users\User\Desktop\Фото\1.Макаровы Павел Николаевич и Наталья Витальевна с.Кирга, ул.Красноармейская,  44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4000528" cy="47863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214290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«Зимняя сказка – 2023 года»</a:t>
            </a:r>
            <a:endParaRPr lang="ru-RU" sz="24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00010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Кабановы Ольга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Полуэктовна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Сергей Григорьевич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100010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Макаровы Павел Николаевич и Наталья Витальевна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\3.МДОУ Киргинский детский с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500306"/>
            <a:ext cx="4857784" cy="4071966"/>
          </a:xfrm>
          <a:prstGeom prst="rect">
            <a:avLst/>
          </a:prstGeom>
          <a:noFill/>
        </p:spPr>
      </p:pic>
      <p:pic>
        <p:nvPicPr>
          <p:cNvPr id="2052" name="Picture 4" descr="C:\Users\User\Desktop\Фото\3.1Киргинский магазин Черновского  ПО, с.Кирга, ул.Толбузина,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3857652" cy="5000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35716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Магазин «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Киргинский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               Черновское ПО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1857364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МДОУ «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Киргинский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детский сад»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 Совет ветеранов\Май 2023г.  Поздравление ветеранов с   Днем побе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857652" cy="5072098"/>
          </a:xfrm>
          <a:prstGeom prst="rect">
            <a:avLst/>
          </a:prstGeom>
          <a:noFill/>
        </p:spPr>
      </p:pic>
      <p:pic>
        <p:nvPicPr>
          <p:cNvPr id="4099" name="Picture 3" descr="C:\Users\User\Desktop\Фото Совет ветеранов\Май 2023г. Поздравление  ветеранов  с Днем Побед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736"/>
            <a:ext cx="2817386" cy="5143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357166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Поздравление Тружеников тыла и Детей войны                                                              с 78-летием Великой Победы</a:t>
            </a:r>
            <a:endParaRPr lang="ru-RU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07154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Бархатова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Лидия Михайловна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107154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Быкова Маргарита Леонидовна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Фото\Карсканова А.А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929090" cy="3000396"/>
          </a:xfrm>
          <a:prstGeom prst="rect">
            <a:avLst/>
          </a:prstGeom>
          <a:noFill/>
        </p:spPr>
      </p:pic>
      <p:pic>
        <p:nvPicPr>
          <p:cNvPr id="3076" name="Picture 4" descr="C:\Users\User\Desktop\Фото Совет ветеранов\Май 2023г. Поздравление ветеранов с Днем Побед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4143348" cy="3143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71435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Карсканова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Алианса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Алексеевна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200024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Григорьева Нина Ивановна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 Совет ветеранов\Май 2023г.    День Побе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4786346" cy="4214842"/>
          </a:xfrm>
          <a:prstGeom prst="rect">
            <a:avLst/>
          </a:prstGeom>
          <a:noFill/>
        </p:spPr>
      </p:pic>
      <p:pic>
        <p:nvPicPr>
          <p:cNvPr id="6147" name="Picture 3" descr="C:\Users\User\Desktop\Фото Совет ветеранов\Май 2023г. День  Побед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14620"/>
            <a:ext cx="3976662" cy="35718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357166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Победы!</a:t>
            </a:r>
            <a:endParaRPr lang="ru-RU" sz="28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Совет ветеранов\Июнь 2023г. День памяти и скорб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162414" cy="4857784"/>
          </a:xfrm>
          <a:prstGeom prst="rect">
            <a:avLst/>
          </a:prstGeom>
          <a:noFill/>
        </p:spPr>
      </p:pic>
      <p:pic>
        <p:nvPicPr>
          <p:cNvPr id="5123" name="Picture 3" descr="C:\Users\User\Desktop\Фото Совет ветеранов\Июнь 2023г  День памяти и скорб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85992"/>
            <a:ext cx="3733786" cy="4286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42860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памяти и скорби.</a:t>
            </a:r>
            <a:endParaRPr lang="ru-RU" sz="24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2023г\Июнь 2023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714644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357166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Летний трудовой лагерь для подростков </a:t>
            </a:r>
          </a:p>
          <a:p>
            <a:pPr algn="r"/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Июнь – июль 2023г.</a:t>
            </a:r>
            <a:endParaRPr lang="ru-RU" sz="24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2023г\IMG_20230623_095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857364"/>
            <a:ext cx="2786082" cy="3500462"/>
          </a:xfrm>
          <a:prstGeom prst="rect">
            <a:avLst/>
          </a:prstGeom>
          <a:noFill/>
        </p:spPr>
      </p:pic>
      <p:pic>
        <p:nvPicPr>
          <p:cNvPr id="1027" name="Picture 3" descr="C:\Users\User\Desktop\Фото 2023г\IMG_20230628_102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500306"/>
            <a:ext cx="264320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Фото 2023г\Июль 2023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3500462" cy="4500594"/>
          </a:xfrm>
          <a:prstGeom prst="rect">
            <a:avLst/>
          </a:prstGeom>
          <a:noFill/>
        </p:spPr>
      </p:pic>
      <p:pic>
        <p:nvPicPr>
          <p:cNvPr id="3" name="Picture 4" descr="C:\Users\User\Desktop\Фото 2023г\Июль  2023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364333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171</TotalTime>
  <Words>191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2023-08-17T05:56:16Z</dcterms:created>
  <dcterms:modified xsi:type="dcterms:W3CDTF">2023-08-18T08:25:24Z</dcterms:modified>
</cp:coreProperties>
</file>