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6" r:id="rId12"/>
    <p:sldId id="272" r:id="rId13"/>
    <p:sldId id="276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00174"/>
            <a:ext cx="7072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 err="1" smtClean="0"/>
              <a:t>Киргинская</a:t>
            </a:r>
            <a:r>
              <a:rPr lang="ru-RU" sz="5400" b="1" i="1" dirty="0" smtClean="0"/>
              <a:t> территориальная администрация </a:t>
            </a:r>
            <a:r>
              <a:rPr lang="ru-RU" sz="5400" b="1" i="1" dirty="0" err="1" smtClean="0"/>
              <a:t>Ирбитского</a:t>
            </a:r>
            <a:r>
              <a:rPr lang="ru-RU" sz="5400" b="1" i="1" dirty="0" smtClean="0"/>
              <a:t> МО</a:t>
            </a:r>
          </a:p>
          <a:p>
            <a:pPr algn="r"/>
            <a:r>
              <a:rPr lang="ru-RU" sz="5400" b="1" i="1" dirty="0" smtClean="0"/>
              <a:t>                       2022</a:t>
            </a:r>
            <a:r>
              <a:rPr lang="ru-RU" sz="3600" b="1" i="1" dirty="0" smtClean="0"/>
              <a:t>г.</a:t>
            </a:r>
            <a:endParaRPr lang="ru-RU" sz="5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Ремонт системы ХВС по ул.Красноармейской в </a:t>
            </a:r>
            <a:r>
              <a:rPr lang="ru-RU" sz="2400" b="1" i="1" dirty="0" err="1" smtClean="0"/>
              <a:t>с.Кирга</a:t>
            </a:r>
            <a:endParaRPr lang="ru-RU" sz="2400" b="1" i="1" dirty="0"/>
          </a:p>
        </p:txBody>
      </p:sp>
      <p:pic>
        <p:nvPicPr>
          <p:cNvPr id="3074" name="Picture 2" descr="C:\Users\User\Desktop\Фотографии\IMG_20220805_074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357718" cy="5286388"/>
          </a:xfrm>
          <a:prstGeom prst="rect">
            <a:avLst/>
          </a:prstGeom>
          <a:noFill/>
        </p:spPr>
      </p:pic>
      <p:pic>
        <p:nvPicPr>
          <p:cNvPr id="3075" name="Picture 3" descr="C:\Users\User\Desktop\Фотографии\IMG_20220805_074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28624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Установка контейнерных площадок</a:t>
            </a:r>
          </a:p>
        </p:txBody>
      </p:sp>
      <p:pic>
        <p:nvPicPr>
          <p:cNvPr id="1027" name="Picture 3" descr="C:\Users\User\Desktop\Фотографии\IMG_20220919_144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4071966" cy="4857784"/>
          </a:xfrm>
          <a:prstGeom prst="rect">
            <a:avLst/>
          </a:prstGeom>
          <a:noFill/>
        </p:spPr>
      </p:pic>
      <p:pic>
        <p:nvPicPr>
          <p:cNvPr id="1028" name="Picture 4" descr="C:\Users\User\Desktop\Фотографии\IMG_20220919_144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857652" cy="4857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50070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</a:t>
            </a:r>
            <a:r>
              <a:rPr lang="ru-RU" b="1" i="1" dirty="0" err="1" smtClean="0"/>
              <a:t>с.Кирга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ул.Толбузина</a:t>
            </a:r>
            <a:r>
              <a:rPr lang="ru-RU" b="1" i="1" dirty="0" smtClean="0"/>
              <a:t>, 22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60007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i="1" dirty="0" err="1" smtClean="0"/>
              <a:t>с.Кирга</a:t>
            </a:r>
            <a:r>
              <a:rPr lang="ru-RU" b="1" i="1" dirty="0" smtClean="0"/>
              <a:t>, ул.Новая, 17</a:t>
            </a:r>
            <a:endParaRPr lang="ru-RU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1 октября – День пожилого человека</a:t>
            </a:r>
            <a:endParaRPr lang="ru-RU" sz="3200" b="1" i="1" dirty="0"/>
          </a:p>
        </p:txBody>
      </p:sp>
      <p:pic>
        <p:nvPicPr>
          <p:cNvPr id="3" name="Picture 2" descr="C:\Users\User\Desktop\Фотографии\IMG-20221004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450055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Фотографии\IMG-20221004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28934"/>
            <a:ext cx="5072098" cy="3786214"/>
          </a:xfrm>
          <a:prstGeom prst="rect">
            <a:avLst/>
          </a:prstGeom>
          <a:noFill/>
        </p:spPr>
      </p:pic>
      <p:pic>
        <p:nvPicPr>
          <p:cNvPr id="3" name="Picture 4" descr="C:\Users\User\Desktop\Фотографии\IMG-20221004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07209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439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Открытие «Точки роста» в </a:t>
            </a:r>
            <a:r>
              <a:rPr lang="ru-RU" sz="2400" b="1" i="1" dirty="0" err="1" smtClean="0"/>
              <a:t>Киргинской</a:t>
            </a:r>
            <a:r>
              <a:rPr lang="ru-RU" sz="2400" b="1" i="1" dirty="0" smtClean="0"/>
              <a:t> школе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IMG-20221006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714776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моста по дороге </a:t>
            </a:r>
            <a:r>
              <a:rPr lang="ru-RU" dirty="0" err="1" smtClean="0"/>
              <a:t>с.Кирга</a:t>
            </a:r>
            <a:r>
              <a:rPr lang="ru-RU" dirty="0" smtClean="0"/>
              <a:t> </a:t>
            </a:r>
            <a:r>
              <a:rPr lang="ru-RU" dirty="0" smtClean="0"/>
              <a:t>– д.Нижняя</a:t>
            </a:r>
            <a:endParaRPr lang="ru-RU" dirty="0"/>
          </a:p>
        </p:txBody>
      </p:sp>
      <p:pic>
        <p:nvPicPr>
          <p:cNvPr id="4100" name="Picture 4" descr="C:\Users\User\Downloads\IMG-20221116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284651" cy="4476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\IMG_20221116_14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929072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Новостройки села 2022 года</a:t>
            </a:r>
            <a:endParaRPr lang="ru-RU" sz="2400" b="1" i="1" dirty="0"/>
          </a:p>
        </p:txBody>
      </p:sp>
      <p:pic>
        <p:nvPicPr>
          <p:cNvPr id="5123" name="Picture 3" descr="C:\Users\User\Desktop\Фото\IMG_20221116_14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Летний трудовой лагерь для подростков. Июнь 2022</a:t>
            </a:r>
            <a:r>
              <a:rPr lang="ru-RU" sz="2000" b="1" i="1" dirty="0" smtClean="0"/>
              <a:t>г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1028" name="Picture 4" descr="C:\Users\User\Desktop\Фотографии\IMG_20220616_10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2643206" cy="3571900"/>
          </a:xfrm>
          <a:prstGeom prst="rect">
            <a:avLst/>
          </a:prstGeom>
          <a:noFill/>
        </p:spPr>
      </p:pic>
      <p:pic>
        <p:nvPicPr>
          <p:cNvPr id="1029" name="Picture 5" descr="C:\Users\User\Desktop\Фотографии\IMG_20220617_103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71612"/>
            <a:ext cx="3000396" cy="3786214"/>
          </a:xfrm>
          <a:prstGeom prst="rect">
            <a:avLst/>
          </a:prstGeom>
          <a:noFill/>
        </p:spPr>
      </p:pic>
      <p:pic>
        <p:nvPicPr>
          <p:cNvPr id="1030" name="Picture 6" descr="C:\Users\User\Desktop\Фотографии\IMG_20220624_103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357562"/>
            <a:ext cx="300037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02 июля 2022</a:t>
            </a:r>
            <a:r>
              <a:rPr lang="ru-RU" sz="2000" b="1" i="1" dirty="0" smtClean="0"/>
              <a:t>г</a:t>
            </a:r>
            <a:r>
              <a:rPr lang="ru-RU" sz="2800" b="1" i="1" dirty="0" smtClean="0"/>
              <a:t>. – Юбилей села – 395 лет</a:t>
            </a:r>
          </a:p>
        </p:txBody>
      </p:sp>
      <p:pic>
        <p:nvPicPr>
          <p:cNvPr id="2050" name="Picture 2" descr="C:\Users\User\Desktop\Фотографии\0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071966" cy="2786082"/>
          </a:xfrm>
          <a:prstGeom prst="rect">
            <a:avLst/>
          </a:prstGeom>
          <a:noFill/>
        </p:spPr>
      </p:pic>
      <p:pic>
        <p:nvPicPr>
          <p:cNvPr id="2051" name="Picture 3" descr="C:\Users\User\Desktop\Фотографии\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4143404" cy="2786082"/>
          </a:xfrm>
          <a:prstGeom prst="rect">
            <a:avLst/>
          </a:prstGeom>
          <a:noFill/>
        </p:spPr>
      </p:pic>
      <p:pic>
        <p:nvPicPr>
          <p:cNvPr id="6" name="Picture 2" descr="C:\Users\User\Desktop\Фотографии\IMG_20220711_142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14752"/>
            <a:ext cx="392909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тографии\IMG_20220711_14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3500462" cy="3143272"/>
          </a:xfrm>
          <a:prstGeom prst="rect">
            <a:avLst/>
          </a:prstGeom>
          <a:noFill/>
        </p:spPr>
      </p:pic>
      <p:pic>
        <p:nvPicPr>
          <p:cNvPr id="5" name="Picture 2" descr="C:\Users\User\Desktop\Фотографии\10.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000528" cy="3071834"/>
          </a:xfrm>
          <a:prstGeom prst="rect">
            <a:avLst/>
          </a:prstGeom>
          <a:noFill/>
        </p:spPr>
      </p:pic>
      <p:pic>
        <p:nvPicPr>
          <p:cNvPr id="6" name="Picture 5" descr="C:\Users\User\Downloads\IMG_20220702_132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364333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09 июля 2022</a:t>
            </a:r>
            <a:r>
              <a:rPr lang="ru-RU" sz="2000" b="1" i="1" dirty="0" smtClean="0"/>
              <a:t>г</a:t>
            </a:r>
            <a:r>
              <a:rPr lang="ru-RU" sz="2400" b="1" i="1" dirty="0" smtClean="0"/>
              <a:t>. Праздник-встреча земляков </a:t>
            </a:r>
          </a:p>
          <a:p>
            <a:pPr algn="ctr"/>
            <a:r>
              <a:rPr lang="ru-RU" sz="2400" b="1" i="1" dirty="0" smtClean="0"/>
              <a:t>«Наша дружная семья - вся деревня Нижняя!»</a:t>
            </a:r>
            <a:endParaRPr lang="ru-RU" sz="2400" b="1" i="1" dirty="0"/>
          </a:p>
        </p:txBody>
      </p:sp>
      <p:pic>
        <p:nvPicPr>
          <p:cNvPr id="4098" name="Picture 2" descr="C:\Users\User\Desktop\IMG-20220720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000528" cy="5572140"/>
          </a:xfrm>
          <a:prstGeom prst="rect">
            <a:avLst/>
          </a:prstGeom>
          <a:noFill/>
        </p:spPr>
      </p:pic>
      <p:pic>
        <p:nvPicPr>
          <p:cNvPr id="4099" name="Picture 3" descr="C:\Users\User\Desktop\IMG-20220720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21484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-20220720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286280" cy="5857916"/>
          </a:xfrm>
          <a:prstGeom prst="rect">
            <a:avLst/>
          </a:prstGeom>
          <a:noFill/>
        </p:spPr>
      </p:pic>
      <p:pic>
        <p:nvPicPr>
          <p:cNvPr id="4" name="Рисунок 3" descr="https://i.mycdn.me/i?r=AyH4iRPQ2q0otWIFepML2LxR8KZxShVBYZZapsublEYlDQ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04"/>
            <a:ext cx="4357718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/>
              <a:t>Детская площадка в д.Нижняя. </a:t>
            </a:r>
            <a:endParaRPr lang="ru-RU" sz="2600" b="1" i="1" dirty="0"/>
          </a:p>
        </p:txBody>
      </p:sp>
      <p:pic>
        <p:nvPicPr>
          <p:cNvPr id="1027" name="Picture 3" descr="C:\Users\User\Desktop\Фотографии\IMG_20220728_11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143386" cy="5572140"/>
          </a:xfrm>
          <a:prstGeom prst="rect">
            <a:avLst/>
          </a:prstGeom>
          <a:noFill/>
        </p:spPr>
      </p:pic>
      <p:pic>
        <p:nvPicPr>
          <p:cNvPr id="1028" name="Picture 4" descr="C:\Users\User\Desktop\Фотографии\IMG_20220728_11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28624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cs typeface="Aharoni" pitchFamily="2" charset="-79"/>
              </a:rPr>
              <a:t>Восстановление хоккейного корта</a:t>
            </a:r>
            <a:endParaRPr lang="ru-RU" sz="3200" b="1" i="1" dirty="0">
              <a:cs typeface="Aharoni" pitchFamily="2" charset="-79"/>
            </a:endParaRPr>
          </a:p>
        </p:txBody>
      </p:sp>
      <p:pic>
        <p:nvPicPr>
          <p:cNvPr id="2050" name="Picture 2" descr="C:\Users\User\Desktop\Фотографии\IMG_20220920_135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3929090" cy="5286412"/>
          </a:xfrm>
          <a:prstGeom prst="rect">
            <a:avLst/>
          </a:prstGeom>
          <a:noFill/>
        </p:spPr>
      </p:pic>
      <p:pic>
        <p:nvPicPr>
          <p:cNvPr id="3" name="Picture 2" descr="C:\Users\User\Desktop\Фотографии\IMG_20221003_074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71546"/>
            <a:ext cx="471487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Ремонт дороги</a:t>
            </a:r>
          </a:p>
          <a:p>
            <a:pPr algn="ctr"/>
            <a:r>
              <a:rPr lang="ru-RU" sz="2400" b="1" i="1" dirty="0" smtClean="0"/>
              <a:t>по ул.Новая, ул.Красноармейская в </a:t>
            </a:r>
            <a:r>
              <a:rPr lang="ru-RU" sz="2400" b="1" i="1" dirty="0" err="1" smtClean="0"/>
              <a:t>с.Кирга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pic>
        <p:nvPicPr>
          <p:cNvPr id="1026" name="Picture 2" descr="C:\Users\User\Desktop\Фотографии\IMG_20220921_16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4071948" cy="4929222"/>
          </a:xfrm>
          <a:prstGeom prst="rect">
            <a:avLst/>
          </a:prstGeom>
          <a:noFill/>
        </p:spPr>
      </p:pic>
      <p:pic>
        <p:nvPicPr>
          <p:cNvPr id="3" name="Picture 3" descr="C:\Users\User\Desktop\Фотографии\IMG_20220921_16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857634" cy="49292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63579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</a:t>
            </a:r>
            <a:r>
              <a:rPr lang="ru-RU" b="1" i="1" dirty="0" err="1" smtClean="0"/>
              <a:t>с.Кирга</a:t>
            </a:r>
            <a:r>
              <a:rPr lang="ru-RU" b="1" i="1" dirty="0" smtClean="0"/>
              <a:t>, ул.Новая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с.Кирга</a:t>
            </a:r>
            <a:r>
              <a:rPr lang="ru-RU" b="1" i="1" dirty="0" smtClean="0"/>
              <a:t>, ул.Красноармейская</a:t>
            </a:r>
            <a:endParaRPr lang="ru-RU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724</TotalTime>
  <Words>113</Words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87</cp:revision>
  <dcterms:created xsi:type="dcterms:W3CDTF">2022-07-20T06:33:14Z</dcterms:created>
  <dcterms:modified xsi:type="dcterms:W3CDTF">2022-11-16T10:57:07Z</dcterms:modified>
</cp:coreProperties>
</file>