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94660" autoAdjust="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t="7209" r="1087" b="44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3488" r="775" b="41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44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Консультацию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заполнению заявки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микрозайм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можно получить в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Фонде </a:t>
            </a:r>
            <a:r>
              <a:rPr lang="ru-RU" dirty="0" smtClean="0">
                <a:solidFill>
                  <a:srgbClr val="0070C0"/>
                </a:solidFill>
              </a:rPr>
              <a:t>поддержки малого предпринимательства МО «город Ирбит»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Наш адрес: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г. Ирбит, ул. Первомайская, 46-528, 530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т. 8343556-52-57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</cp:revision>
  <dcterms:created xsi:type="dcterms:W3CDTF">2017-03-13T11:48:13Z</dcterms:created>
  <dcterms:modified xsi:type="dcterms:W3CDTF">2018-10-09T06:30:06Z</dcterms:modified>
</cp:coreProperties>
</file>