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0" r:id="rId6"/>
    <p:sldId id="261" r:id="rId7"/>
    <p:sldId id="267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fond-irbit@yandex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Фонд поддержки малого предпринимательства </a:t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 «город Ирбит»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92909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 по инвестициям и развитию малого и среднего предпринимательства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Ирбитском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муниципальном образовании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10.10.2018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Базы данных инвестиционных площадок, расположенных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территории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Ирбитского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0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2428892"/>
                <a:gridCol w="1357322"/>
                <a:gridCol w="1143008"/>
                <a:gridCol w="1114404"/>
              </a:tblGrid>
              <a:tr h="741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объекта, наименование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здания/сооружения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адрес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Площадь, кв. м.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Этажность (высота этажа), строительный материал, степень износа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Вид собственности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Вид разрешенного использования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Межевание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Здание теплицы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Ирбитский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район,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п. Пионерский,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ул.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Ожиганова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около школы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пл. здания 369,9 м2, материал стен смешанный: кирпич, ж/б панели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собственность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для выращивания овощей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не проведено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Здание магазина,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Ирбитский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р-н, д.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Чусовляны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, ул. Центральная, 64а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Площадь 120 кв.м.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частная собственность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Под объект торговли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Проведено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Здание магазина,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Ирбитский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р-н, п. Зайково, ул. Советская, 28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Площадь 27,6 кв.м.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Частная собственность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Под объект торговли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Проведено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Нежилые помещения,   г. Ирбит, ул. Заводская, 13 ЛИТЕР А.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Площадь 0,04га.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Нежилое здание, площадь 519,8кв. м, 2 этажа, высота этажа 2,8 м, материал стен кирпич, степень износа 48%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собственность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Административно-торговое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Проведено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Земельный участок, Свердловская область,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Ирбитский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район, 3 км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Камышловского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тракта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Муниципальная собственность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Промышленная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Проведено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Нежилое здание, Свердловская область,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Ирбитский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район, д. Неустроева, ул. Центральная, 61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Площадь здания 300 м2, высота этажа 5,0, м. этажность -1, материал стен- кирпич,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степень износа 50%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собственность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Промышленное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не проведено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Нежилое здание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120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Свердловская область, 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Ирбитский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район, с.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Стриганское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, ул. Октябрьская 77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Площадь здания 387,5 кв. м, этажность 1, высота этажа 5,0 м, материал стен кирпич, степень износа 52%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Муниципальная собственность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Административно-торговое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не проведено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Административное здание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Ирбитский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район, с.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Осинцевское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ул. Школьная, 45а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Помещение на втором этаже– 323,1 м2, высота этажа 3,5, м материал стен- кирпич,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степень износа 60%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муниципальная собственность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промышленная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не проведено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бизнес-планов, актуальных для территории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Ирбитского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34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бизнес-плана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Отрасль, которую планируется расширить или развивать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 реализации бизнес-плана,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 окупаемости бизнес-плана, мес.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Краткая характеристика бизнес-плана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Тепличное хозяйство по выращиванию овощей и 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зелени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Выращивание овощей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Круглогодичное выращивание овощей и зелени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0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Разведение овец в Ирбитском районе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Разведение мелкого рогатого скота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Выращивание мелкого рогатого (овец) скота на мясо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Разведение крупного рогатого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скота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Разведение крупного рогатого скота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Выращивание крупного рогатого скота на мясо и молоко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Склад строительных материалов для собственных нужд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Строительство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Строительство склада строительных материалов для собственных нужд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Магазин автозапчастей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торговля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Магазин автозапчастей для  определенных марок автомобилей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1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Минимаркет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территории </a:t>
                      </a:r>
                      <a:r>
                        <a:rPr lang="ru-RU" sz="11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Ирбитского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МО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торговля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362450" algn="l"/>
                        </a:tabLs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Продуктовый магазин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Популяризация предпринимательства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01.06.2018 состоялось торжественное мероприятие, посвященное Дню Российского предпринимательства.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20.07.2018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Торжественное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мероприятия, посвященного Дню работников торговли и общественного питания и конкурса среди индивидуальных предпринимателей и организаций малого и среднего предпринимательства в рамках профессионального Праздника Дня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торговли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Ницинском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сельском Доме культуры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льга\Desktop\Инв. деятельность 2018\Ирбитский район\День предпринимательства\Фото день предпринимательства\DSC_02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643314"/>
            <a:ext cx="3214678" cy="2361515"/>
          </a:xfrm>
          <a:prstGeom prst="rect">
            <a:avLst/>
          </a:prstGeom>
          <a:noFill/>
        </p:spPr>
      </p:pic>
      <p:pic>
        <p:nvPicPr>
          <p:cNvPr id="1027" name="Picture 3" descr="C:\Users\Ольга\Desktop\Инв. деятельность 2018\Ирбитский район\День предпринимательства\Фото день предпринимательства\DSC_01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500438"/>
            <a:ext cx="1857388" cy="1154096"/>
          </a:xfrm>
          <a:prstGeom prst="rect">
            <a:avLst/>
          </a:prstGeom>
          <a:noFill/>
        </p:spPr>
      </p:pic>
      <p:pic>
        <p:nvPicPr>
          <p:cNvPr id="1028" name="Picture 4" descr="C:\Users\134E~1\AppData\Local\Temp\Rar$DIa3508.33350\KC7A79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429000"/>
            <a:ext cx="2571735" cy="2070770"/>
          </a:xfrm>
          <a:prstGeom prst="rect">
            <a:avLst/>
          </a:prstGeom>
          <a:noFill/>
        </p:spPr>
      </p:pic>
      <p:pic>
        <p:nvPicPr>
          <p:cNvPr id="1029" name="Picture 5" descr="C:\Users\134E~1\AppData\Local\Temp\Rar$DIa5284.32159\KC7A778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4786322"/>
            <a:ext cx="2357454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молодежного предпринимательства – «Школа бизнеса»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1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Для  вводных лекций планируется привлечь ООО «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Техпродсервис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сотрудник после проведения ознакомительных лекций будет сопровождать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бизнес-проекты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которые школьники в дальнейшем представят на конкурс. </a:t>
            </a:r>
          </a:p>
          <a:p>
            <a:pPr lvl="1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Среди школьников и студентов, принявших участие в вводных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лекциях будет проведен конкурс бизнес планов, а также выездная экскурсия на предприятие СМП.</a:t>
            </a:r>
          </a:p>
          <a:p>
            <a:pPr lvl="1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Ольга\Desktop\Инв. деятельность 2018\Ирбит\Школа бизнеса\Фото школа бизнеса\IMG_24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876"/>
            <a:ext cx="3429024" cy="2500330"/>
          </a:xfrm>
          <a:prstGeom prst="rect">
            <a:avLst/>
          </a:prstGeom>
          <a:noFill/>
        </p:spPr>
      </p:pic>
      <p:pic>
        <p:nvPicPr>
          <p:cNvPr id="2051" name="Picture 3" descr="C:\Users\Ольга\Desktop\Инв. деятельность 2017г. все\Зайково\Школа бизнеса\Фото зайково\Экскурсия птицефабрика\IMG-20171113-WA00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571876"/>
            <a:ext cx="364330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483245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Займы для развития бизнеса по ставке 10% годовых, максимальная сумма до 3 млн. рублей, срок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микрозайма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36 месяцев.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Поручительства по банковским кредитам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Льготные кредиты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Поручительства по банковским гарантиям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Займы «Доверие»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Корпорации МСП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Поручительства по займам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Беспроцентные займы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Льготные займы на инвестиционные цели- ставка 9,6%, от 5 до 15 млн. рублей, максимальный срок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микрозайма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8 лет.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Финансовая поддержка СМП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льга\Desktop\Инв. деятельность 2018\Ирбитский район\Совет по инвестициям\logo-co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2928958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Поддержка СМП на 2019г.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Обучающие семинары по охране труда и пожарно-техническому минимуму.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социального предпринимательства (увеличение числа рабочих мест, налоговые льготы)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условиях утверждения программы МИР СО на условиях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Гранты, модернизация.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00013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Sofp.ru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fond-irbit@yandex.ru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66msp.ru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Консультации по ведению бизнеса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получить в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Фонде поддержки малого предпринимательства МО «город Ирбит»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 адрес: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Ирбит, ул. Первомайская, 46-528, 530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 8343556-52-57</a:t>
            </a:r>
          </a:p>
          <a:p>
            <a:endParaRPr lang="ru-RU" dirty="0"/>
          </a:p>
        </p:txBody>
      </p:sp>
      <p:pic>
        <p:nvPicPr>
          <p:cNvPr id="4098" name="Picture 2" descr="C:\Users\Ольга\Desktop\Инв. деятельность 2018\Ирбитский район\Совет по инвестициям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2916942" cy="515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285728"/>
            <a:ext cx="8786874" cy="58404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СПАСИБО ЗА ВНИМАНИЕ!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703</Words>
  <PresentationFormat>Экран (4:3)</PresentationFormat>
  <Paragraphs>136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Фонд поддержки малого предпринимательства  МО «город Ирбит»</vt:lpstr>
      <vt:lpstr>ИНФОРМАЦИЯ из Базы данных инвестиционных площадок, расположенных  на территории Ирбитского муниципального образования</vt:lpstr>
      <vt:lpstr>ПЕРЕЧЕНЬ  бизнес-планов, актуальных для территории Ирбитского муниципального образования</vt:lpstr>
      <vt:lpstr>Популяризация предпринимательства</vt:lpstr>
      <vt:lpstr>Развитие молодежного предпринимательства – «Школа бизнеса»</vt:lpstr>
      <vt:lpstr>                                                    Финансовая поддержка СМП</vt:lpstr>
      <vt:lpstr>Поддержка СМП на 2019г. </vt:lpstr>
      <vt:lpstr>                                                     Sofp.ru    fond-irbit@yandex.ru   66msp.ru   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42</cp:revision>
  <dcterms:created xsi:type="dcterms:W3CDTF">2018-10-08T05:57:21Z</dcterms:created>
  <dcterms:modified xsi:type="dcterms:W3CDTF">2018-10-10T07:08:03Z</dcterms:modified>
</cp:coreProperties>
</file>